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3" r:id="rId9"/>
    <p:sldId id="262" r:id="rId1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36734-845C-E266-1512-8DCE3EBA5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DDDE05-B717-7B33-3C34-E7DEEA07D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ABDDB-081A-C22B-C543-7B4481BA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53462B-C5B1-8ED2-5030-44456FB0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FA3852-FEBA-B60B-C3C4-5A9CEEA7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33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7546F-F7B0-A14A-9C6E-FA285F01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6B1D9F-591B-17C1-F947-771D8BACF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BF35F-39F6-5D73-F08E-2E07D102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06CFB-826B-6CBE-410A-02F1C9DB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8FE71-1073-4926-A076-AF80043C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3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709F34-6174-C6C3-BB1C-079E49787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65795D-50B3-E68E-822B-57EBFBB7C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8EFD2-512F-FFC6-8612-4A90EF7F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1AADB5-4530-B14D-DE1A-DEC79598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D6108-F935-DD58-6E4F-F5F8FA2B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50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08396-5717-2002-FFCB-3DFE70FE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69220-C6EF-85A3-1670-134517A1A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814AFE-DA51-F7E1-FFAE-8F842B4D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F50E4A-A419-7588-456B-8520AF50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AC683B-ABD0-CE8D-5163-D361F0B7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5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6FB63-B75B-39EF-92A6-84B8DB12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8AEA09-3A01-FE92-5D19-654535F62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FC8334-F2A3-9EBC-4381-5CA85A49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B9359F-FC86-BA55-1554-F8A535A3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8BF6C8-5E53-C0F3-7823-230F5727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1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6C792-5C46-14A6-2847-A7404D46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E38B7-DD5E-F843-A2F8-40F295614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D2B3D3-C1C2-FCDE-19A5-95F2BF22F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D52FC3-6423-548E-90A8-D22319C9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96DF63-4231-D669-2BA9-65E4E60A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74E71-14FC-F9AE-CA8B-2877DF1B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8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C4C8B-A560-25FE-6E3A-E0A9697A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3BEF4E-924C-2B92-BA0C-B3601878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091E0B-FB3D-33AB-21D0-ED074B24A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76E6C9-8496-F917-E606-7417A8F4A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902297-559C-8B7E-5D38-6E299B606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2DD3F3-3F33-3842-BC83-588259F2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1DEDA0-B0DD-1AD7-C139-1153A354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F82CB9-D878-E6BE-3348-99D82056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51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BBAD7-1A26-AAE9-37BA-3ABC6529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9C0AB6-F313-4234-7821-DB7E91FC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DF92DD-57AB-FEFE-FFDF-192F8B38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B518D-4071-FF13-15ED-3AEA3814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12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D23877-11FB-140E-135E-F58AEC1F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6EFC02-7A16-CAF6-2AA4-05E64947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60E126-3F91-BFC3-184E-EF777C1E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BC8CD-397C-B74A-0753-2B5B33F4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85C79-950F-5B29-C396-25AEF5C37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0789D9-CD2A-5F14-08C0-BDCAE0DEB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5D680B-64AE-0DD9-99B6-5767596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3D1B4B-85FB-FB8A-4C69-993C4BE6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1A720D-5EB6-B55E-B4FA-4C0EA51F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6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8E782-E2D7-C074-404E-DCFAA180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8854A9-9158-0ED9-C79B-6BA927552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357B54-2F4B-4334-9860-F8AE373B9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1A0DB4-1FB6-4757-916C-D26DA949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1540B8-E06D-69F5-128C-B1B1AFD9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65DA6B-E5EB-D6D0-824B-F4C7FDEC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6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782F4C-96C0-DAB1-AEA9-247E1BDA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516FCC-7038-DF16-E661-4BBCC32F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4C1AEF-56A7-4ABD-F723-69BB0B334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3DC65-E4AD-48E2-A04F-2AE1C9C3ECD7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88A294-88C9-C5E3-1161-63EAA395B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52C06-2E17-E8EA-69FD-D4E1614A3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CE3391-B4FC-4A1C-8F7B-D84149F2F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6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87DA8-A4C0-6C1A-0B87-8C020AD4C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For Christmas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558052-9C3B-EE43-2F61-B807739FB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like for Christmas ?</a:t>
            </a:r>
          </a:p>
        </p:txBody>
      </p:sp>
    </p:spTree>
    <p:extLst>
      <p:ext uri="{BB962C8B-B14F-4D97-AF65-F5344CB8AC3E}">
        <p14:creationId xmlns:p14="http://schemas.microsoft.com/office/powerpoint/2010/main" val="127646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D49570BF-34AE-BBAD-BC27-B20611DD4AF2}"/>
              </a:ext>
            </a:extLst>
          </p:cNvPr>
          <p:cNvGrpSpPr/>
          <p:nvPr/>
        </p:nvGrpSpPr>
        <p:grpSpPr>
          <a:xfrm>
            <a:off x="253234" y="345354"/>
            <a:ext cx="2684790" cy="2301424"/>
            <a:chOff x="253234" y="345354"/>
            <a:chExt cx="2684790" cy="230142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D93437E-1205-D26B-88E8-15D308B6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234" y="345354"/>
              <a:ext cx="2684790" cy="2004481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2680AF49-FCD6-DC1C-2AFA-22911969CEB3}"/>
                </a:ext>
              </a:extLst>
            </p:cNvPr>
            <p:cNvSpPr txBox="1"/>
            <p:nvPr/>
          </p:nvSpPr>
          <p:spPr>
            <a:xfrm>
              <a:off x="1454359" y="2169724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79EB2806-E81C-BFF8-8657-FAE5DD3F520C}"/>
              </a:ext>
            </a:extLst>
          </p:cNvPr>
          <p:cNvGrpSpPr/>
          <p:nvPr/>
        </p:nvGrpSpPr>
        <p:grpSpPr>
          <a:xfrm>
            <a:off x="2524729" y="840612"/>
            <a:ext cx="2098792" cy="2527742"/>
            <a:chOff x="2358553" y="807748"/>
            <a:chExt cx="2098792" cy="252774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3094753-FF14-B168-E320-E20BDFAE9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553" y="807748"/>
              <a:ext cx="2098792" cy="2527742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65EC0F0-AF13-0E50-46F3-8FE9E582A11C}"/>
                </a:ext>
              </a:extLst>
            </p:cNvPr>
            <p:cNvSpPr txBox="1"/>
            <p:nvPr/>
          </p:nvSpPr>
          <p:spPr>
            <a:xfrm>
              <a:off x="3738574" y="2464973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2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009C7E5-0336-2F83-F717-F9788A276571}"/>
              </a:ext>
            </a:extLst>
          </p:cNvPr>
          <p:cNvGrpSpPr/>
          <p:nvPr/>
        </p:nvGrpSpPr>
        <p:grpSpPr>
          <a:xfrm>
            <a:off x="7988726" y="345355"/>
            <a:ext cx="2476846" cy="1781792"/>
            <a:chOff x="7988726" y="345355"/>
            <a:chExt cx="2476846" cy="178179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5FE09DF-2A54-9980-DB00-F66F3B114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8726" y="345355"/>
              <a:ext cx="2476846" cy="1543265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BFBAFA79-A90B-3E1E-4953-E97CB5D211AA}"/>
                </a:ext>
              </a:extLst>
            </p:cNvPr>
            <p:cNvSpPr txBox="1"/>
            <p:nvPr/>
          </p:nvSpPr>
          <p:spPr>
            <a:xfrm>
              <a:off x="9151859" y="1650093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4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4334BAC-6712-49CA-F4E6-9D6215354E3D}"/>
              </a:ext>
            </a:extLst>
          </p:cNvPr>
          <p:cNvGrpSpPr/>
          <p:nvPr/>
        </p:nvGrpSpPr>
        <p:grpSpPr>
          <a:xfrm>
            <a:off x="709996" y="3522511"/>
            <a:ext cx="1800476" cy="1902129"/>
            <a:chOff x="709996" y="3522511"/>
            <a:chExt cx="1800476" cy="1902129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336828B-CE50-87A3-B66C-ED6A14668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996" y="3522511"/>
              <a:ext cx="1800476" cy="1476581"/>
            </a:xfrm>
            <a:prstGeom prst="rect">
              <a:avLst/>
            </a:prstGeom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9B377C0-D569-2945-7339-9C98B6528AC6}"/>
                </a:ext>
              </a:extLst>
            </p:cNvPr>
            <p:cNvSpPr txBox="1"/>
            <p:nvPr/>
          </p:nvSpPr>
          <p:spPr>
            <a:xfrm>
              <a:off x="1489297" y="4947586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5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FABF8E13-384B-D572-2F2A-2D8CDBBB2B46}"/>
              </a:ext>
            </a:extLst>
          </p:cNvPr>
          <p:cNvGrpSpPr/>
          <p:nvPr/>
        </p:nvGrpSpPr>
        <p:grpSpPr>
          <a:xfrm>
            <a:off x="2750489" y="3961225"/>
            <a:ext cx="3515964" cy="2319661"/>
            <a:chOff x="2750489" y="3961225"/>
            <a:chExt cx="3515964" cy="2319661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16E2667-6E3E-A779-9157-9C075D8D0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0489" y="3961225"/>
              <a:ext cx="3515964" cy="2319661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76C7950-8AA4-4BAC-4A7D-406BE67BE080}"/>
                </a:ext>
              </a:extLst>
            </p:cNvPr>
            <p:cNvSpPr txBox="1"/>
            <p:nvPr/>
          </p:nvSpPr>
          <p:spPr>
            <a:xfrm>
              <a:off x="4642805" y="5803832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6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50D2AF2B-12AD-655B-0612-DF5179695005}"/>
              </a:ext>
            </a:extLst>
          </p:cNvPr>
          <p:cNvGrpSpPr/>
          <p:nvPr/>
        </p:nvGrpSpPr>
        <p:grpSpPr>
          <a:xfrm>
            <a:off x="5911166" y="3219105"/>
            <a:ext cx="2654829" cy="1921257"/>
            <a:chOff x="5911166" y="3219105"/>
            <a:chExt cx="2654829" cy="192125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1C07F7D-DF99-A628-F8DE-68D46BE72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11166" y="3219105"/>
              <a:ext cx="2654829" cy="1921257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E6D838E2-8988-0505-FC09-D52B8277897A}"/>
                </a:ext>
              </a:extLst>
            </p:cNvPr>
            <p:cNvSpPr txBox="1"/>
            <p:nvPr/>
          </p:nvSpPr>
          <p:spPr>
            <a:xfrm>
              <a:off x="7133042" y="4022274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7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EA0622AC-620D-CF78-6051-57928E83724B}"/>
              </a:ext>
            </a:extLst>
          </p:cNvPr>
          <p:cNvGrpSpPr/>
          <p:nvPr/>
        </p:nvGrpSpPr>
        <p:grpSpPr>
          <a:xfrm>
            <a:off x="8451391" y="4310251"/>
            <a:ext cx="3130566" cy="1970635"/>
            <a:chOff x="8451391" y="4310251"/>
            <a:chExt cx="3130566" cy="1970635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646B0F4-AF04-7154-A769-71723AACA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1391" y="4310251"/>
              <a:ext cx="3130566" cy="1970635"/>
            </a:xfrm>
            <a:prstGeom prst="rect">
              <a:avLst/>
            </a:prstGeom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A2B0614F-15BA-5D93-2582-A42991D34306}"/>
                </a:ext>
              </a:extLst>
            </p:cNvPr>
            <p:cNvSpPr txBox="1"/>
            <p:nvPr/>
          </p:nvSpPr>
          <p:spPr>
            <a:xfrm>
              <a:off x="9151859" y="4818514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8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3BC9C098-4F5D-50A9-9087-F3C4EAEB7F8F}"/>
              </a:ext>
            </a:extLst>
          </p:cNvPr>
          <p:cNvGrpSpPr/>
          <p:nvPr/>
        </p:nvGrpSpPr>
        <p:grpSpPr>
          <a:xfrm>
            <a:off x="9706250" y="2260250"/>
            <a:ext cx="2228709" cy="1907040"/>
            <a:chOff x="9706250" y="2260250"/>
            <a:chExt cx="2228709" cy="190704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82B72B8-AE23-CFAB-E273-C957BF3D4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06250" y="2260250"/>
              <a:ext cx="2228709" cy="1907040"/>
            </a:xfrm>
            <a:prstGeom prst="rect">
              <a:avLst/>
            </a:prstGeom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9F12A77-25BA-AFA8-207D-A97BE50E89B6}"/>
                </a:ext>
              </a:extLst>
            </p:cNvPr>
            <p:cNvSpPr txBox="1"/>
            <p:nvPr/>
          </p:nvSpPr>
          <p:spPr>
            <a:xfrm>
              <a:off x="10677476" y="3190473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9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ACDB7A3-847E-404F-6E70-68FBAE10C8D3}"/>
              </a:ext>
            </a:extLst>
          </p:cNvPr>
          <p:cNvSpPr txBox="1"/>
          <p:nvPr/>
        </p:nvSpPr>
        <p:spPr>
          <a:xfrm>
            <a:off x="10314951" y="6444165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03A31B9-2BEB-F747-B6FB-C16AC9DCD1B3}"/>
              </a:ext>
            </a:extLst>
          </p:cNvPr>
          <p:cNvGrpSpPr/>
          <p:nvPr/>
        </p:nvGrpSpPr>
        <p:grpSpPr>
          <a:xfrm>
            <a:off x="5404019" y="376724"/>
            <a:ext cx="2035770" cy="2035770"/>
            <a:chOff x="5404019" y="376724"/>
            <a:chExt cx="2035770" cy="203577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7F6B1BB-3493-C523-7104-99E1395F3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22520">
              <a:off x="5404019" y="376724"/>
              <a:ext cx="2035770" cy="2035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B418E6F-ABC4-BDD0-738B-14F693E4ABBA}"/>
                </a:ext>
              </a:extLst>
            </p:cNvPr>
            <p:cNvSpPr txBox="1"/>
            <p:nvPr/>
          </p:nvSpPr>
          <p:spPr>
            <a:xfrm>
              <a:off x="6776854" y="1601527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2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EFBA4968-0486-B0C3-2FD1-E37512FEEB59}"/>
              </a:ext>
            </a:extLst>
          </p:cNvPr>
          <p:cNvGrpSpPr/>
          <p:nvPr/>
        </p:nvGrpSpPr>
        <p:grpSpPr>
          <a:xfrm>
            <a:off x="500927" y="313198"/>
            <a:ext cx="2390136" cy="2333580"/>
            <a:chOff x="500927" y="313198"/>
            <a:chExt cx="2390136" cy="233358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3F99488-D541-6D13-6CC8-9A7CF09E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927" y="313198"/>
              <a:ext cx="2390136" cy="1921257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A2EE504-9A07-CDDB-5B56-EB8F01ABC46F}"/>
                </a:ext>
              </a:extLst>
            </p:cNvPr>
            <p:cNvSpPr txBox="1"/>
            <p:nvPr/>
          </p:nvSpPr>
          <p:spPr>
            <a:xfrm>
              <a:off x="1454359" y="2169724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10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52165D6-E331-2F05-64C2-66D9BAAD6040}"/>
              </a:ext>
            </a:extLst>
          </p:cNvPr>
          <p:cNvGrpSpPr/>
          <p:nvPr/>
        </p:nvGrpSpPr>
        <p:grpSpPr>
          <a:xfrm>
            <a:off x="3189774" y="160471"/>
            <a:ext cx="2231655" cy="2486307"/>
            <a:chOff x="3189774" y="160471"/>
            <a:chExt cx="2231655" cy="248630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5651193-8E78-84D8-95D2-679B2426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9774" y="160471"/>
              <a:ext cx="2231655" cy="207398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4A2C0AF-CE54-94E4-A946-53F5C17E3F13}"/>
                </a:ext>
              </a:extLst>
            </p:cNvPr>
            <p:cNvSpPr txBox="1"/>
            <p:nvPr/>
          </p:nvSpPr>
          <p:spPr>
            <a:xfrm>
              <a:off x="3939585" y="2169724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11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5A0E45F-518E-30F7-7C4D-C99230A2E3A5}"/>
              </a:ext>
            </a:extLst>
          </p:cNvPr>
          <p:cNvGrpSpPr/>
          <p:nvPr/>
        </p:nvGrpSpPr>
        <p:grpSpPr>
          <a:xfrm>
            <a:off x="4942619" y="313198"/>
            <a:ext cx="2809316" cy="1921257"/>
            <a:chOff x="4942619" y="313198"/>
            <a:chExt cx="2809316" cy="192125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FA0467E-41C2-2050-ED9F-0940C72D9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89" b="24957"/>
            <a:stretch/>
          </p:blipFill>
          <p:spPr bwMode="auto">
            <a:xfrm>
              <a:off x="4942619" y="313198"/>
              <a:ext cx="2809316" cy="1921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D6D248A-4E5C-C722-E92B-33F92D5C70DC}"/>
                </a:ext>
              </a:extLst>
            </p:cNvPr>
            <p:cNvSpPr txBox="1"/>
            <p:nvPr/>
          </p:nvSpPr>
          <p:spPr>
            <a:xfrm>
              <a:off x="7064523" y="1338103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12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194B0A8-7CF5-9522-754B-08E2B989657D}"/>
              </a:ext>
            </a:extLst>
          </p:cNvPr>
          <p:cNvGrpSpPr/>
          <p:nvPr/>
        </p:nvGrpSpPr>
        <p:grpSpPr>
          <a:xfrm>
            <a:off x="7997555" y="190322"/>
            <a:ext cx="2698016" cy="1802275"/>
            <a:chOff x="7997555" y="190322"/>
            <a:chExt cx="2698016" cy="180227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22D1CA0-4BA7-5D0A-6C2F-2B8A54A17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97555" y="190322"/>
              <a:ext cx="2698016" cy="1802275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08F5258-9CA1-A2B9-CE94-249C509A6F62}"/>
                </a:ext>
              </a:extLst>
            </p:cNvPr>
            <p:cNvSpPr txBox="1"/>
            <p:nvPr/>
          </p:nvSpPr>
          <p:spPr>
            <a:xfrm>
              <a:off x="10031375" y="614079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13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E0302B3-14F7-6A61-1739-82443386670F}"/>
              </a:ext>
            </a:extLst>
          </p:cNvPr>
          <p:cNvGrpSpPr/>
          <p:nvPr/>
        </p:nvGrpSpPr>
        <p:grpSpPr>
          <a:xfrm>
            <a:off x="516347" y="3904447"/>
            <a:ext cx="2802472" cy="1671649"/>
            <a:chOff x="516347" y="3904447"/>
            <a:chExt cx="2802472" cy="1671649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1F6726F0-8AAA-6E67-20CF-AFE335B11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347" y="3904447"/>
              <a:ext cx="2802472" cy="1671649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E2030C7-AEEB-BAB1-29F2-7DA520FD4144}"/>
                </a:ext>
              </a:extLst>
            </p:cNvPr>
            <p:cNvSpPr txBox="1"/>
            <p:nvPr/>
          </p:nvSpPr>
          <p:spPr>
            <a:xfrm>
              <a:off x="1651717" y="5099042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14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01F9EB7-C593-757E-F668-44C517BEB8B1}"/>
              </a:ext>
            </a:extLst>
          </p:cNvPr>
          <p:cNvGrpSpPr/>
          <p:nvPr/>
        </p:nvGrpSpPr>
        <p:grpSpPr>
          <a:xfrm>
            <a:off x="3593621" y="2943819"/>
            <a:ext cx="2502379" cy="2218298"/>
            <a:chOff x="3593621" y="2943819"/>
            <a:chExt cx="2502379" cy="2218298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0A7E1A0-F808-A34D-C460-C176DC45E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3621" y="2943819"/>
              <a:ext cx="2502379" cy="1921257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013A8CB-D668-DA2A-9B30-45ADCD34E2C3}"/>
                </a:ext>
              </a:extLst>
            </p:cNvPr>
            <p:cNvSpPr txBox="1"/>
            <p:nvPr/>
          </p:nvSpPr>
          <p:spPr>
            <a:xfrm>
              <a:off x="4381401" y="4685063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15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122D0F33-B267-2CA8-2EE6-A96EFF8009A2}"/>
              </a:ext>
            </a:extLst>
          </p:cNvPr>
          <p:cNvGrpSpPr/>
          <p:nvPr/>
        </p:nvGrpSpPr>
        <p:grpSpPr>
          <a:xfrm>
            <a:off x="5241704" y="4865077"/>
            <a:ext cx="2086674" cy="1629002"/>
            <a:chOff x="5241704" y="4865077"/>
            <a:chExt cx="2086674" cy="1629002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BD9D64CC-17F8-2CBC-9BD6-CDCF8303B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1704" y="4865077"/>
              <a:ext cx="2086674" cy="1629002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A313371-C2EF-B5C2-03DE-C97F0ACA74BA}"/>
                </a:ext>
              </a:extLst>
            </p:cNvPr>
            <p:cNvSpPr txBox="1"/>
            <p:nvPr/>
          </p:nvSpPr>
          <p:spPr>
            <a:xfrm>
              <a:off x="6800668" y="5419395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16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D0B73B6-E81F-2BE6-FA05-9DA16C83CCCA}"/>
              </a:ext>
            </a:extLst>
          </p:cNvPr>
          <p:cNvGrpSpPr/>
          <p:nvPr/>
        </p:nvGrpSpPr>
        <p:grpSpPr>
          <a:xfrm>
            <a:off x="6692448" y="2362051"/>
            <a:ext cx="2874068" cy="2133898"/>
            <a:chOff x="6692448" y="2362051"/>
            <a:chExt cx="2874068" cy="2133898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80AD90A2-A586-4174-AAC5-EE357AFD3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92448" y="2362051"/>
              <a:ext cx="2610214" cy="2133898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6094E00-7246-2D34-54CA-A0A48B20563C}"/>
                </a:ext>
              </a:extLst>
            </p:cNvPr>
            <p:cNvSpPr txBox="1"/>
            <p:nvPr/>
          </p:nvSpPr>
          <p:spPr>
            <a:xfrm>
              <a:off x="9038807" y="3116741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17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E035089D-5000-A9C2-DF89-EC9BDFCB9770}"/>
              </a:ext>
            </a:extLst>
          </p:cNvPr>
          <p:cNvGrpSpPr/>
          <p:nvPr/>
        </p:nvGrpSpPr>
        <p:grpSpPr>
          <a:xfrm>
            <a:off x="8371677" y="4348484"/>
            <a:ext cx="3319396" cy="2133897"/>
            <a:chOff x="8371677" y="4348484"/>
            <a:chExt cx="3319396" cy="2133897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C91B95D-F9A3-D51D-36D5-FCBC1C2EB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71677" y="4348484"/>
              <a:ext cx="3319396" cy="2133897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10BAA93-ABEC-904C-AFD4-0A225F77EBFC}"/>
                </a:ext>
              </a:extLst>
            </p:cNvPr>
            <p:cNvSpPr txBox="1"/>
            <p:nvPr/>
          </p:nvSpPr>
          <p:spPr>
            <a:xfrm>
              <a:off x="10756261" y="4666290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18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D1930345-9AF8-8A25-0699-BE4B741A19FA}"/>
              </a:ext>
            </a:extLst>
          </p:cNvPr>
          <p:cNvSpPr txBox="1"/>
          <p:nvPr/>
        </p:nvSpPr>
        <p:spPr>
          <a:xfrm>
            <a:off x="10314951" y="6444165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5345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13775B2-2E4A-3F40-4A5B-C1A0907C020B}"/>
              </a:ext>
            </a:extLst>
          </p:cNvPr>
          <p:cNvGrpSpPr/>
          <p:nvPr/>
        </p:nvGrpSpPr>
        <p:grpSpPr>
          <a:xfrm>
            <a:off x="514045" y="342114"/>
            <a:ext cx="1575868" cy="1468373"/>
            <a:chOff x="253234" y="345354"/>
            <a:chExt cx="2684790" cy="230142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660778E-8EFB-802D-8020-633951AF5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234" y="345354"/>
              <a:ext cx="2684790" cy="2004481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C5056F8-0586-B7DB-C27B-20B558732884}"/>
                </a:ext>
              </a:extLst>
            </p:cNvPr>
            <p:cNvSpPr txBox="1"/>
            <p:nvPr/>
          </p:nvSpPr>
          <p:spPr>
            <a:xfrm>
              <a:off x="1454359" y="2169724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93A2A134-D0A5-B99E-14FF-30FD9222F4A0}"/>
              </a:ext>
            </a:extLst>
          </p:cNvPr>
          <p:cNvGrpSpPr/>
          <p:nvPr/>
        </p:nvGrpSpPr>
        <p:grpSpPr>
          <a:xfrm>
            <a:off x="2648083" y="313980"/>
            <a:ext cx="1231910" cy="1612771"/>
            <a:chOff x="2358553" y="807748"/>
            <a:chExt cx="2098792" cy="252774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1113AEF-ACD0-DD8D-6803-93DD6E578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553" y="807748"/>
              <a:ext cx="2098792" cy="2527742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2BB219B-B019-253C-D5EC-73F02B3548F8}"/>
                </a:ext>
              </a:extLst>
            </p:cNvPr>
            <p:cNvSpPr txBox="1"/>
            <p:nvPr/>
          </p:nvSpPr>
          <p:spPr>
            <a:xfrm>
              <a:off x="3738574" y="2464973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82E7805-2E6F-A166-FA4F-B18445EAFBD6}"/>
              </a:ext>
            </a:extLst>
          </p:cNvPr>
          <p:cNvGrpSpPr/>
          <p:nvPr/>
        </p:nvGrpSpPr>
        <p:grpSpPr>
          <a:xfrm>
            <a:off x="6687372" y="521466"/>
            <a:ext cx="1453813" cy="1136834"/>
            <a:chOff x="7988726" y="345355"/>
            <a:chExt cx="2476846" cy="178179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E1DB467-4603-5DE5-4A8C-B7C20DBAF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8726" y="345355"/>
              <a:ext cx="2476846" cy="1543265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1470939-56E5-BCB8-6DAE-B8E99C3BBEC4}"/>
                </a:ext>
              </a:extLst>
            </p:cNvPr>
            <p:cNvSpPr txBox="1"/>
            <p:nvPr/>
          </p:nvSpPr>
          <p:spPr>
            <a:xfrm>
              <a:off x="9151859" y="1650093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4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1DC86C5-E849-8237-EB75-56DDB3A72914}"/>
              </a:ext>
            </a:extLst>
          </p:cNvPr>
          <p:cNvGrpSpPr/>
          <p:nvPr/>
        </p:nvGrpSpPr>
        <p:grpSpPr>
          <a:xfrm>
            <a:off x="8487107" y="513559"/>
            <a:ext cx="1056810" cy="1213612"/>
            <a:chOff x="709996" y="3522511"/>
            <a:chExt cx="1800476" cy="1902129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94F38922-97E4-2DA7-881B-B20B47D2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996" y="3522511"/>
              <a:ext cx="1800476" cy="1476581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95C8D13-3483-C206-544E-7F890DA5A25F}"/>
                </a:ext>
              </a:extLst>
            </p:cNvPr>
            <p:cNvSpPr txBox="1"/>
            <p:nvPr/>
          </p:nvSpPr>
          <p:spPr>
            <a:xfrm>
              <a:off x="1489297" y="4947586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5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39BA865-03C4-0B04-3F11-D4DBCCEAAB0A}"/>
              </a:ext>
            </a:extLst>
          </p:cNvPr>
          <p:cNvGrpSpPr/>
          <p:nvPr/>
        </p:nvGrpSpPr>
        <p:grpSpPr>
          <a:xfrm>
            <a:off x="9543917" y="313980"/>
            <a:ext cx="2063735" cy="1480009"/>
            <a:chOff x="2750489" y="3961225"/>
            <a:chExt cx="3515964" cy="2319661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D9A2B02-AE7B-D832-6B10-159AC1D58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0489" y="3961225"/>
              <a:ext cx="3515964" cy="2319661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5E44BED-037A-28D2-ABE1-B09701FE4317}"/>
                </a:ext>
              </a:extLst>
            </p:cNvPr>
            <p:cNvSpPr txBox="1"/>
            <p:nvPr/>
          </p:nvSpPr>
          <p:spPr>
            <a:xfrm>
              <a:off x="4642805" y="5803832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6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A3E9152-4624-A625-8C60-93335B61E0E4}"/>
              </a:ext>
            </a:extLst>
          </p:cNvPr>
          <p:cNvGrpSpPr/>
          <p:nvPr/>
        </p:nvGrpSpPr>
        <p:grpSpPr>
          <a:xfrm>
            <a:off x="522838" y="2361578"/>
            <a:ext cx="1558282" cy="1225816"/>
            <a:chOff x="5911166" y="3219105"/>
            <a:chExt cx="2654829" cy="1921257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C6F6B77-2119-2F1E-ADFC-1A76B398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11166" y="3219105"/>
              <a:ext cx="2654829" cy="1921257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54ED9B2-2191-ACE6-012D-66115EFA6F76}"/>
                </a:ext>
              </a:extLst>
            </p:cNvPr>
            <p:cNvSpPr txBox="1"/>
            <p:nvPr/>
          </p:nvSpPr>
          <p:spPr>
            <a:xfrm>
              <a:off x="8031803" y="4229040"/>
              <a:ext cx="35618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7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D3918D4-AB22-40BE-43B0-FB09E617558D}"/>
              </a:ext>
            </a:extLst>
          </p:cNvPr>
          <p:cNvGrpSpPr/>
          <p:nvPr/>
        </p:nvGrpSpPr>
        <p:grpSpPr>
          <a:xfrm>
            <a:off x="2536557" y="2377284"/>
            <a:ext cx="1837522" cy="1257321"/>
            <a:chOff x="8451391" y="4310251"/>
            <a:chExt cx="3130566" cy="1970635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52DA1F32-B0C1-562E-DA1C-32B3FB702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1391" y="4310251"/>
              <a:ext cx="3130566" cy="1970635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4826E10-2BBB-647D-4454-3A18D8805196}"/>
                </a:ext>
              </a:extLst>
            </p:cNvPr>
            <p:cNvSpPr txBox="1"/>
            <p:nvPr/>
          </p:nvSpPr>
          <p:spPr>
            <a:xfrm>
              <a:off x="9151859" y="4818514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8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A2E9CFD-7D42-8587-C84C-2119173A09C8}"/>
              </a:ext>
            </a:extLst>
          </p:cNvPr>
          <p:cNvGrpSpPr/>
          <p:nvPr/>
        </p:nvGrpSpPr>
        <p:grpSpPr>
          <a:xfrm>
            <a:off x="4525065" y="2306279"/>
            <a:ext cx="1308166" cy="1216745"/>
            <a:chOff x="9706250" y="2260250"/>
            <a:chExt cx="2228709" cy="1907040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49EFB77E-8CC9-5369-DEEA-2E5822D15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06250" y="2260250"/>
              <a:ext cx="2228709" cy="1907040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D87FA1E-8D01-1505-13DA-967ADB4078DC}"/>
                </a:ext>
              </a:extLst>
            </p:cNvPr>
            <p:cNvSpPr txBox="1"/>
            <p:nvPr/>
          </p:nvSpPr>
          <p:spPr>
            <a:xfrm>
              <a:off x="10677476" y="3190473"/>
              <a:ext cx="356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9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F3E2671-8477-79CC-E653-DFC3BB9C6466}"/>
              </a:ext>
            </a:extLst>
          </p:cNvPr>
          <p:cNvGrpSpPr/>
          <p:nvPr/>
        </p:nvGrpSpPr>
        <p:grpSpPr>
          <a:xfrm>
            <a:off x="6464282" y="2391078"/>
            <a:ext cx="1366422" cy="1420609"/>
            <a:chOff x="500927" y="313198"/>
            <a:chExt cx="2390136" cy="2333580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B95B9364-659A-0426-7B87-46178A7D4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0927" y="313198"/>
              <a:ext cx="2390136" cy="1921257"/>
            </a:xfrm>
            <a:prstGeom prst="rect">
              <a:avLst/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54B07F4-842F-F789-F634-992D03516373}"/>
                </a:ext>
              </a:extLst>
            </p:cNvPr>
            <p:cNvSpPr txBox="1"/>
            <p:nvPr/>
          </p:nvSpPr>
          <p:spPr>
            <a:xfrm>
              <a:off x="1454359" y="2169724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10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1DC981A-88F2-A896-07D3-E376C0A0BFA2}"/>
              </a:ext>
            </a:extLst>
          </p:cNvPr>
          <p:cNvGrpSpPr/>
          <p:nvPr/>
        </p:nvGrpSpPr>
        <p:grpSpPr>
          <a:xfrm>
            <a:off x="10409825" y="2725519"/>
            <a:ext cx="1606064" cy="1169600"/>
            <a:chOff x="4942619" y="313198"/>
            <a:chExt cx="2809316" cy="1921257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37EC5E2F-4A9F-76E4-0E93-A9AAD20622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89" b="24957"/>
            <a:stretch/>
          </p:blipFill>
          <p:spPr bwMode="auto">
            <a:xfrm>
              <a:off x="4942619" y="313198"/>
              <a:ext cx="2809316" cy="1921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74C03B2-37B9-3634-FA8F-86BECA8E0540}"/>
                </a:ext>
              </a:extLst>
            </p:cNvPr>
            <p:cNvSpPr txBox="1"/>
            <p:nvPr/>
          </p:nvSpPr>
          <p:spPr>
            <a:xfrm>
              <a:off x="7064523" y="1338103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12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EADE2D9-43A3-1B26-5CDB-5D557BABC0D2}"/>
              </a:ext>
            </a:extLst>
          </p:cNvPr>
          <p:cNvGrpSpPr/>
          <p:nvPr/>
        </p:nvGrpSpPr>
        <p:grpSpPr>
          <a:xfrm>
            <a:off x="201473" y="4652613"/>
            <a:ext cx="1879647" cy="1497821"/>
            <a:chOff x="7997555" y="190322"/>
            <a:chExt cx="2698016" cy="1802275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7401F348-2A40-3CCB-A422-601E356CB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97555" y="190322"/>
              <a:ext cx="2698016" cy="1802275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D625CCA2-D07F-A51E-47E1-3F673DC68EB2}"/>
                </a:ext>
              </a:extLst>
            </p:cNvPr>
            <p:cNvSpPr txBox="1"/>
            <p:nvPr/>
          </p:nvSpPr>
          <p:spPr>
            <a:xfrm>
              <a:off x="10031375" y="614079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13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128EE08-FF6A-412B-647C-42FE34747893}"/>
              </a:ext>
            </a:extLst>
          </p:cNvPr>
          <p:cNvGrpSpPr/>
          <p:nvPr/>
        </p:nvGrpSpPr>
        <p:grpSpPr>
          <a:xfrm>
            <a:off x="2592987" y="4566768"/>
            <a:ext cx="1939298" cy="1272501"/>
            <a:chOff x="516347" y="3904447"/>
            <a:chExt cx="2802472" cy="1671649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6EDED874-7DEC-C281-478C-2D5CCEB0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6347" y="3904447"/>
              <a:ext cx="2802472" cy="1671649"/>
            </a:xfrm>
            <a:prstGeom prst="rect">
              <a:avLst/>
            </a:prstGeom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E492338-F029-4D84-4028-17B4DB0B387F}"/>
                </a:ext>
              </a:extLst>
            </p:cNvPr>
            <p:cNvSpPr txBox="1"/>
            <p:nvPr/>
          </p:nvSpPr>
          <p:spPr>
            <a:xfrm>
              <a:off x="1651717" y="5099042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14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3EEAEDC4-DC4F-F7BB-3D4C-B173E8C60C8A}"/>
              </a:ext>
            </a:extLst>
          </p:cNvPr>
          <p:cNvGrpSpPr/>
          <p:nvPr/>
        </p:nvGrpSpPr>
        <p:grpSpPr>
          <a:xfrm>
            <a:off x="4930150" y="3856322"/>
            <a:ext cx="1939297" cy="1729929"/>
            <a:chOff x="3593621" y="2943819"/>
            <a:chExt cx="2502379" cy="2218298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34D755F5-B41E-04E7-9F80-F97F11C50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93621" y="2943819"/>
              <a:ext cx="2502379" cy="1921257"/>
            </a:xfrm>
            <a:prstGeom prst="rect">
              <a:avLst/>
            </a:prstGeom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3E49520-7BF4-5997-5960-798FD5556370}"/>
                </a:ext>
              </a:extLst>
            </p:cNvPr>
            <p:cNvSpPr txBox="1"/>
            <p:nvPr/>
          </p:nvSpPr>
          <p:spPr>
            <a:xfrm>
              <a:off x="4381401" y="4685063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15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1576579-A4CD-2761-FDFF-2EF483C52B2D}"/>
              </a:ext>
            </a:extLst>
          </p:cNvPr>
          <p:cNvGrpSpPr/>
          <p:nvPr/>
        </p:nvGrpSpPr>
        <p:grpSpPr>
          <a:xfrm>
            <a:off x="6448986" y="4958385"/>
            <a:ext cx="1192935" cy="991684"/>
            <a:chOff x="5241704" y="4865077"/>
            <a:chExt cx="2086674" cy="1629002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584ADC6E-642B-5194-790E-DEE420364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41704" y="4865077"/>
              <a:ext cx="2086674" cy="1629002"/>
            </a:xfrm>
            <a:prstGeom prst="rect">
              <a:avLst/>
            </a:prstGeom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F3D2430F-E964-C707-82B9-7E59AA39C10E}"/>
                </a:ext>
              </a:extLst>
            </p:cNvPr>
            <p:cNvSpPr txBox="1"/>
            <p:nvPr/>
          </p:nvSpPr>
          <p:spPr>
            <a:xfrm>
              <a:off x="6800668" y="5419395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16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E1A6AA0B-D564-7493-00EF-20A6E47B4417}"/>
              </a:ext>
            </a:extLst>
          </p:cNvPr>
          <p:cNvGrpSpPr/>
          <p:nvPr/>
        </p:nvGrpSpPr>
        <p:grpSpPr>
          <a:xfrm>
            <a:off x="9798107" y="5183332"/>
            <a:ext cx="2131189" cy="1480008"/>
            <a:chOff x="8371677" y="4348484"/>
            <a:chExt cx="3319396" cy="2133897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F549167B-1EEA-A973-A587-7D1C3B2BE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371677" y="4348484"/>
              <a:ext cx="3319396" cy="2133897"/>
            </a:xfrm>
            <a:prstGeom prst="rect">
              <a:avLst/>
            </a:prstGeom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FA62871-03D0-F700-D8E1-EA2AAD8CBC7D}"/>
                </a:ext>
              </a:extLst>
            </p:cNvPr>
            <p:cNvSpPr txBox="1"/>
            <p:nvPr/>
          </p:nvSpPr>
          <p:spPr>
            <a:xfrm>
              <a:off x="10756261" y="4666290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18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9D73820-9DE9-8599-3952-F70EE1E769D8}"/>
              </a:ext>
            </a:extLst>
          </p:cNvPr>
          <p:cNvGrpSpPr/>
          <p:nvPr/>
        </p:nvGrpSpPr>
        <p:grpSpPr>
          <a:xfrm>
            <a:off x="8235379" y="1944998"/>
            <a:ext cx="1250106" cy="1779270"/>
            <a:chOff x="3189774" y="160471"/>
            <a:chExt cx="2231655" cy="2486307"/>
          </a:xfrm>
        </p:grpSpPr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F2D8D484-B341-559E-F343-C86250022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189774" y="160471"/>
              <a:ext cx="2231655" cy="2073983"/>
            </a:xfrm>
            <a:prstGeom prst="rect">
              <a:avLst/>
            </a:prstGeom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2C043E3-C9A3-C633-C30C-B3140181482E}"/>
                </a:ext>
              </a:extLst>
            </p:cNvPr>
            <p:cNvSpPr txBox="1"/>
            <p:nvPr/>
          </p:nvSpPr>
          <p:spPr>
            <a:xfrm>
              <a:off x="3939585" y="2169724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11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D0CF5F9E-BAF8-DAB1-913A-6B780671D97F}"/>
              </a:ext>
            </a:extLst>
          </p:cNvPr>
          <p:cNvGrpSpPr/>
          <p:nvPr/>
        </p:nvGrpSpPr>
        <p:grpSpPr>
          <a:xfrm>
            <a:off x="8270006" y="4068549"/>
            <a:ext cx="2047490" cy="1517702"/>
            <a:chOff x="6692448" y="2362051"/>
            <a:chExt cx="2874068" cy="2133898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E1B8E5F2-4AA3-BF56-2CB8-9C18D0375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92448" y="2362051"/>
              <a:ext cx="2610214" cy="2133898"/>
            </a:xfrm>
            <a:prstGeom prst="rect">
              <a:avLst/>
            </a:prstGeom>
          </p:spPr>
        </p:pic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62B36D8-337A-32DF-C203-F1AADC0F09F3}"/>
                </a:ext>
              </a:extLst>
            </p:cNvPr>
            <p:cNvSpPr txBox="1"/>
            <p:nvPr/>
          </p:nvSpPr>
          <p:spPr>
            <a:xfrm>
              <a:off x="9038807" y="3116741"/>
              <a:ext cx="5277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500" dirty="0"/>
                <a:t>17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D6E90AE-9496-4120-639C-9951ABBACE29}"/>
              </a:ext>
            </a:extLst>
          </p:cNvPr>
          <p:cNvSpPr txBox="1"/>
          <p:nvPr/>
        </p:nvSpPr>
        <p:spPr>
          <a:xfrm>
            <a:off x="8291423" y="6382437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B73BC-0A37-079F-9789-A2F96701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2520">
            <a:off x="4447920" y="328778"/>
            <a:ext cx="1319836" cy="13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953EE6B-BA06-8001-0E49-0450DE4251CB}"/>
              </a:ext>
            </a:extLst>
          </p:cNvPr>
          <p:cNvSpPr txBox="1"/>
          <p:nvPr/>
        </p:nvSpPr>
        <p:spPr>
          <a:xfrm>
            <a:off x="5304206" y="1184270"/>
            <a:ext cx="3561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026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54622-9A0A-AC0C-5F5A-40D4EF1A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094" y="73482"/>
            <a:ext cx="7707923" cy="502383"/>
          </a:xfrm>
        </p:spPr>
        <p:txBody>
          <a:bodyPr>
            <a:noAutofit/>
          </a:bodyPr>
          <a:lstStyle/>
          <a:p>
            <a:r>
              <a:rPr lang="fr-FR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 </a:t>
            </a:r>
            <a:r>
              <a:rPr lang="fr-FR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Toys</a:t>
            </a:r>
            <a:endParaRPr lang="fr-FR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422D95-B5ED-C1EB-70B9-CF109D05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2" y="370836"/>
            <a:ext cx="1241937" cy="104063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8B9D27A-7D37-25A4-22F3-E62AC9FD47B6}"/>
              </a:ext>
            </a:extLst>
          </p:cNvPr>
          <p:cNvGrpSpPr/>
          <p:nvPr/>
        </p:nvGrpSpPr>
        <p:grpSpPr>
          <a:xfrm>
            <a:off x="276997" y="1535715"/>
            <a:ext cx="970865" cy="1164511"/>
            <a:chOff x="2358553" y="807748"/>
            <a:chExt cx="2098792" cy="252774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344B625-3EB6-5AA7-88B1-EF63D9B6B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553" y="807748"/>
              <a:ext cx="2098792" cy="2527742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A4108BF-E5A4-D92D-EF9F-69BD3B5257D8}"/>
                </a:ext>
              </a:extLst>
            </p:cNvPr>
            <p:cNvSpPr txBox="1"/>
            <p:nvPr/>
          </p:nvSpPr>
          <p:spPr>
            <a:xfrm>
              <a:off x="3738574" y="2464972"/>
              <a:ext cx="331508" cy="762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5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77C6D1F0-D379-E298-3286-8B51CF56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50" y="4137308"/>
            <a:ext cx="1145746" cy="8011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17E69A8-20E0-72F2-C486-AC932BB09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81" y="5278394"/>
            <a:ext cx="746212" cy="6868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DE686C1-C85C-F71A-13EA-F3443966C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926" y="950877"/>
            <a:ext cx="1618285" cy="1198240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7FC30F81-DA16-E74C-851B-02B6ED01A9DF}"/>
              </a:ext>
            </a:extLst>
          </p:cNvPr>
          <p:cNvGrpSpPr/>
          <p:nvPr/>
        </p:nvGrpSpPr>
        <p:grpSpPr>
          <a:xfrm>
            <a:off x="2821852" y="2443053"/>
            <a:ext cx="1221932" cy="880961"/>
            <a:chOff x="5911166" y="3219105"/>
            <a:chExt cx="2654829" cy="1921257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F02E93B-DECB-910F-F014-5DCE8989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11166" y="3219105"/>
              <a:ext cx="2654829" cy="1921257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7054008-0F62-39CF-924D-2B59D1066716}"/>
                </a:ext>
              </a:extLst>
            </p:cNvPr>
            <p:cNvSpPr txBox="1"/>
            <p:nvPr/>
          </p:nvSpPr>
          <p:spPr>
            <a:xfrm>
              <a:off x="7133042" y="4022274"/>
              <a:ext cx="401356" cy="1040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500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3F4A605-3FFD-62B0-8E26-F666C34226FF}"/>
              </a:ext>
            </a:extLst>
          </p:cNvPr>
          <p:cNvGrpSpPr/>
          <p:nvPr/>
        </p:nvGrpSpPr>
        <p:grpSpPr>
          <a:xfrm>
            <a:off x="2801667" y="3742039"/>
            <a:ext cx="1440898" cy="903603"/>
            <a:chOff x="8451391" y="4310251"/>
            <a:chExt cx="3130566" cy="1970635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D525BB4-CD1B-287D-6CC5-80DD0C3A4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1391" y="4310251"/>
              <a:ext cx="3130566" cy="1970635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840958E-4809-F69E-92D9-2B56143A93C4}"/>
                </a:ext>
              </a:extLst>
            </p:cNvPr>
            <p:cNvSpPr txBox="1"/>
            <p:nvPr/>
          </p:nvSpPr>
          <p:spPr>
            <a:xfrm>
              <a:off x="9151859" y="4818515"/>
              <a:ext cx="331508" cy="762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500" dirty="0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0E749228-5C8A-B50B-DD97-5C81CE40BD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5577" y="4901835"/>
            <a:ext cx="1097408" cy="105386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62BFA18-4244-963D-46F9-7E00D6AFB7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7003" y="830722"/>
            <a:ext cx="1109324" cy="10808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E1012A0-228E-B10D-6963-78E02BC94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2832" y="2178802"/>
            <a:ext cx="1063495" cy="1197946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B875E6A0-C576-D5FF-1294-B8606E883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9" b="24957"/>
          <a:stretch/>
        </p:blipFill>
        <p:spPr bwMode="auto">
          <a:xfrm>
            <a:off x="5710263" y="4025678"/>
            <a:ext cx="1338779" cy="11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6FD9B2F-52CF-250F-B0D7-3DACE213CC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5617" y="5314967"/>
            <a:ext cx="1088070" cy="880962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B233D575-8D24-EB69-2940-9777DC544E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0405" y="222972"/>
            <a:ext cx="1130195" cy="81711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0EEB9C1-D014-6D2F-0573-44D0F20F23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9352" y="1313284"/>
            <a:ext cx="1009172" cy="939121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B456FD03-7F0D-E0B9-AC8D-D3B34241DB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39893" y="2417861"/>
            <a:ext cx="789192" cy="796265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5333FDD7-1286-DC07-5444-A3F67145DB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2987" y="3858773"/>
            <a:ext cx="987198" cy="1043062"/>
          </a:xfrm>
          <a:prstGeom prst="rect">
            <a:avLst/>
          </a:prstGeom>
        </p:spPr>
      </p:pic>
      <p:grpSp>
        <p:nvGrpSpPr>
          <p:cNvPr id="57" name="Groupe 56">
            <a:extLst>
              <a:ext uri="{FF2B5EF4-FFF2-40B4-BE49-F238E27FC236}">
                <a16:creationId xmlns:a16="http://schemas.microsoft.com/office/drawing/2014/main" id="{31F863A6-D481-64B4-E8C3-ECB470DCFBB7}"/>
              </a:ext>
            </a:extLst>
          </p:cNvPr>
          <p:cNvGrpSpPr/>
          <p:nvPr/>
        </p:nvGrpSpPr>
        <p:grpSpPr>
          <a:xfrm>
            <a:off x="8472685" y="5123049"/>
            <a:ext cx="1255414" cy="1043061"/>
            <a:chOff x="8371677" y="4348484"/>
            <a:chExt cx="3319396" cy="2133897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2D45648D-7965-04E3-52D7-054EB2BFF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71677" y="4348484"/>
              <a:ext cx="3319396" cy="2133897"/>
            </a:xfrm>
            <a:prstGeom prst="rect">
              <a:avLst/>
            </a:prstGeom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D09BDE1-DE33-96A9-2418-53607C1DEC7C}"/>
                </a:ext>
              </a:extLst>
            </p:cNvPr>
            <p:cNvSpPr txBox="1"/>
            <p:nvPr/>
          </p:nvSpPr>
          <p:spPr>
            <a:xfrm>
              <a:off x="10756261" y="4666289"/>
              <a:ext cx="488441" cy="975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500" dirty="0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6DBF43F9-B050-6BC9-DAD3-D5FC5BC20CEF}"/>
              </a:ext>
            </a:extLst>
          </p:cNvPr>
          <p:cNvSpPr txBox="1"/>
          <p:nvPr/>
        </p:nvSpPr>
        <p:spPr>
          <a:xfrm>
            <a:off x="1194071" y="830722"/>
            <a:ext cx="91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teddy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876A796-871E-F090-CA65-B4477AE4C84A}"/>
              </a:ext>
            </a:extLst>
          </p:cNvPr>
          <p:cNvSpPr txBox="1"/>
          <p:nvPr/>
        </p:nvSpPr>
        <p:spPr>
          <a:xfrm>
            <a:off x="1137681" y="1889384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robot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F88DAA8-993E-6A4F-4581-2D0722AE47C6}"/>
              </a:ext>
            </a:extLst>
          </p:cNvPr>
          <p:cNvSpPr txBox="1"/>
          <p:nvPr/>
        </p:nvSpPr>
        <p:spPr>
          <a:xfrm>
            <a:off x="1355557" y="2936808"/>
            <a:ext cx="16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bat and 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5B35AA7-747F-7C0E-02F7-D6271BC27199}"/>
              </a:ext>
            </a:extLst>
          </p:cNvPr>
          <p:cNvSpPr txBox="1"/>
          <p:nvPr/>
        </p:nvSpPr>
        <p:spPr>
          <a:xfrm>
            <a:off x="1296460" y="4324866"/>
            <a:ext cx="7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bricks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E78B888-1A11-E26A-7B67-4D505722D858}"/>
              </a:ext>
            </a:extLst>
          </p:cNvPr>
          <p:cNvSpPr txBox="1"/>
          <p:nvPr/>
        </p:nvSpPr>
        <p:spPr>
          <a:xfrm>
            <a:off x="1103757" y="5437136"/>
            <a:ext cx="10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football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6B5DF4D-6DE4-F1AE-0B50-45D3050881D8}"/>
              </a:ext>
            </a:extLst>
          </p:cNvPr>
          <p:cNvSpPr txBox="1"/>
          <p:nvPr/>
        </p:nvSpPr>
        <p:spPr>
          <a:xfrm>
            <a:off x="3990448" y="120005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puzzle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7090F9A-DAF1-4B77-A2A2-743215D3D2C4}"/>
              </a:ext>
            </a:extLst>
          </p:cNvPr>
          <p:cNvSpPr txBox="1"/>
          <p:nvPr/>
        </p:nvSpPr>
        <p:spPr>
          <a:xfrm>
            <a:off x="6700228" y="12697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doll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CDA4029-C55B-8AF4-A25E-A98AE1CE3C0D}"/>
              </a:ext>
            </a:extLst>
          </p:cNvPr>
          <p:cNvSpPr txBox="1"/>
          <p:nvPr/>
        </p:nvSpPr>
        <p:spPr>
          <a:xfrm>
            <a:off x="6610013" y="2777775"/>
            <a:ext cx="69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kite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B258A05F-110E-A78B-B0A4-E6149F9C2E60}"/>
              </a:ext>
            </a:extLst>
          </p:cNvPr>
          <p:cNvSpPr txBox="1"/>
          <p:nvPr/>
        </p:nvSpPr>
        <p:spPr>
          <a:xfrm>
            <a:off x="9160257" y="2687759"/>
            <a:ext cx="14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microphone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EE677E3C-AFAF-628D-B7A6-479EC1DFC088}"/>
              </a:ext>
            </a:extLst>
          </p:cNvPr>
          <p:cNvSpPr txBox="1"/>
          <p:nvPr/>
        </p:nvSpPr>
        <p:spPr>
          <a:xfrm>
            <a:off x="4023441" y="4136830"/>
            <a:ext cx="116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paintbox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1E9C65F-4153-CCB3-F1AD-8C07D01F1438}"/>
              </a:ext>
            </a:extLst>
          </p:cNvPr>
          <p:cNvSpPr txBox="1"/>
          <p:nvPr/>
        </p:nvSpPr>
        <p:spPr>
          <a:xfrm>
            <a:off x="3990448" y="5428765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scooter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C386CAE-2675-1687-8616-526908C4E9BA}"/>
              </a:ext>
            </a:extLst>
          </p:cNvPr>
          <p:cNvSpPr txBox="1"/>
          <p:nvPr/>
        </p:nvSpPr>
        <p:spPr>
          <a:xfrm>
            <a:off x="9658373" y="5617402"/>
            <a:ext cx="141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boardgame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D1B42C0-C90D-43FB-4FBD-F4830E2A436A}"/>
              </a:ext>
            </a:extLst>
          </p:cNvPr>
          <p:cNvSpPr txBox="1"/>
          <p:nvPr/>
        </p:nvSpPr>
        <p:spPr>
          <a:xfrm>
            <a:off x="3896052" y="2760434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skipping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3153BED-6FE3-A909-6BA4-BF4099637DC1}"/>
              </a:ext>
            </a:extLst>
          </p:cNvPr>
          <p:cNvSpPr txBox="1"/>
          <p:nvPr/>
        </p:nvSpPr>
        <p:spPr>
          <a:xfrm>
            <a:off x="9329085" y="391199"/>
            <a:ext cx="67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F715129-09F4-D00F-89A4-3CD60137990F}"/>
              </a:ext>
            </a:extLst>
          </p:cNvPr>
          <p:cNvSpPr txBox="1"/>
          <p:nvPr/>
        </p:nvSpPr>
        <p:spPr>
          <a:xfrm>
            <a:off x="6755764" y="4460976"/>
            <a:ext cx="7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06B4C262-CD41-ADAC-311C-969921D9CD44}"/>
              </a:ext>
            </a:extLst>
          </p:cNvPr>
          <p:cNvSpPr txBox="1"/>
          <p:nvPr/>
        </p:nvSpPr>
        <p:spPr>
          <a:xfrm>
            <a:off x="6835299" y="558636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marbles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EE3E1A1-FDBE-72EF-B2D9-26C26AC685B6}"/>
              </a:ext>
            </a:extLst>
          </p:cNvPr>
          <p:cNvSpPr txBox="1"/>
          <p:nvPr/>
        </p:nvSpPr>
        <p:spPr>
          <a:xfrm>
            <a:off x="9265554" y="1515243"/>
            <a:ext cx="183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computer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908B71C-9AB2-7BEC-131B-CFDD8CBCB070}"/>
              </a:ext>
            </a:extLst>
          </p:cNvPr>
          <p:cNvSpPr txBox="1"/>
          <p:nvPr/>
        </p:nvSpPr>
        <p:spPr>
          <a:xfrm>
            <a:off x="9403841" y="4168573"/>
            <a:ext cx="13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playhouse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1B86F855-2767-6EEE-3F44-531CF6CAA831}"/>
              </a:ext>
            </a:extLst>
          </p:cNvPr>
          <p:cNvSpPr txBox="1"/>
          <p:nvPr/>
        </p:nvSpPr>
        <p:spPr>
          <a:xfrm>
            <a:off x="10314951" y="6444165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F91A87-D3E7-EAA3-A682-B0C13796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2520">
            <a:off x="263076" y="2790644"/>
            <a:ext cx="1116564" cy="11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9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9E5F3AB5-E58D-3006-B4FF-8E6DBCF86F08}"/>
              </a:ext>
            </a:extLst>
          </p:cNvPr>
          <p:cNvSpPr/>
          <p:nvPr/>
        </p:nvSpPr>
        <p:spPr>
          <a:xfrm>
            <a:off x="3645877" y="281354"/>
            <a:ext cx="7819292" cy="4888523"/>
          </a:xfrm>
          <a:prstGeom prst="cloudCallout">
            <a:avLst>
              <a:gd name="adj1" fmla="val -58510"/>
              <a:gd name="adj2" fmla="val 379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3E7D05E-DC03-4A62-06B8-69C81E09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8" y="1347754"/>
            <a:ext cx="2148583" cy="29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C665160-7FB4-057F-2D09-FB6D4FD6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4" y="3926828"/>
            <a:ext cx="2592598" cy="27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7A44AB-8ACF-BFDA-521E-A199091A6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180" y="1104283"/>
            <a:ext cx="1250106" cy="1484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96C3EFE-6088-4633-0F34-D188E25BD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244" y="2652886"/>
            <a:ext cx="1837522" cy="12573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E28DBD8-14B3-5628-5040-7AA95B677B8F}"/>
              </a:ext>
            </a:extLst>
          </p:cNvPr>
          <p:cNvSpPr txBox="1"/>
          <p:nvPr/>
        </p:nvSpPr>
        <p:spPr>
          <a:xfrm>
            <a:off x="10314951" y="6444165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1F1E88-85F1-1101-3A56-37B067E4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2520">
            <a:off x="7197803" y="1006059"/>
            <a:ext cx="1319836" cy="13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4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766171-1245-9278-4F73-17C9C6BF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" y="4144107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9E5F3AB5-E58D-3006-B4FF-8E6DBCF86F08}"/>
              </a:ext>
            </a:extLst>
          </p:cNvPr>
          <p:cNvSpPr/>
          <p:nvPr/>
        </p:nvSpPr>
        <p:spPr>
          <a:xfrm>
            <a:off x="3645877" y="281354"/>
            <a:ext cx="7819292" cy="4888523"/>
          </a:xfrm>
          <a:prstGeom prst="cloudCallout">
            <a:avLst>
              <a:gd name="adj1" fmla="val -58510"/>
              <a:gd name="adj2" fmla="val 379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3E7D05E-DC03-4A62-06B8-69C81E09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8" y="1347754"/>
            <a:ext cx="2148583" cy="29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2D3CDD-3F83-0EF5-2667-B01F83159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739" y="1141057"/>
            <a:ext cx="1680576" cy="14380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A522908-EA2F-03D0-857C-01787ECDA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783" y="2790092"/>
            <a:ext cx="1870445" cy="14360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86BCBF-F03C-C358-F386-58E09151C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147" y="1504287"/>
            <a:ext cx="1056810" cy="9421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770E149-DB80-C2A9-97E8-020D729306F7}"/>
              </a:ext>
            </a:extLst>
          </p:cNvPr>
          <p:cNvSpPr txBox="1"/>
          <p:nvPr/>
        </p:nvSpPr>
        <p:spPr>
          <a:xfrm>
            <a:off x="10314951" y="6444165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06759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9E5F3AB5-E58D-3006-B4FF-8E6DBCF86F08}"/>
              </a:ext>
            </a:extLst>
          </p:cNvPr>
          <p:cNvSpPr/>
          <p:nvPr/>
        </p:nvSpPr>
        <p:spPr>
          <a:xfrm>
            <a:off x="3645877" y="281354"/>
            <a:ext cx="7819292" cy="4888523"/>
          </a:xfrm>
          <a:prstGeom prst="cloudCallout">
            <a:avLst>
              <a:gd name="adj1" fmla="val -58510"/>
              <a:gd name="adj2" fmla="val 379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3E7D05E-DC03-4A62-06B8-69C81E09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8" y="1347754"/>
            <a:ext cx="2148583" cy="29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C665160-7FB4-057F-2D09-FB6D4FD6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4" y="3926828"/>
            <a:ext cx="2592598" cy="27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E41A494-4BB9-F0F6-C7A6-38E26E3EE006}"/>
              </a:ext>
            </a:extLst>
          </p:cNvPr>
          <p:cNvSpPr txBox="1"/>
          <p:nvPr/>
        </p:nvSpPr>
        <p:spPr>
          <a:xfrm>
            <a:off x="119040" y="106668"/>
            <a:ext cx="6170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FR" sz="4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Christmas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4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fr-F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4F0C5E-12A3-7D71-03B7-4B1E4F5C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312" y="1103323"/>
            <a:ext cx="1366422" cy="1169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1ACE13-16B4-991C-1D62-CB40BEC24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996" y="1206428"/>
            <a:ext cx="1231910" cy="16127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8289FAC-7E1C-3C96-0D45-7651F1FE0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576" y="2819199"/>
            <a:ext cx="1192935" cy="99168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35C9ECF-523A-66BC-87B8-440052B3FDBD}"/>
              </a:ext>
            </a:extLst>
          </p:cNvPr>
          <p:cNvSpPr txBox="1"/>
          <p:nvPr/>
        </p:nvSpPr>
        <p:spPr>
          <a:xfrm>
            <a:off x="3731199" y="5868760"/>
            <a:ext cx="825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fr-F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FR" sz="40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Christmas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A9490D-05F9-F051-2D84-2D4D7EAF2065}"/>
              </a:ext>
            </a:extLst>
          </p:cNvPr>
          <p:cNvSpPr txBox="1"/>
          <p:nvPr/>
        </p:nvSpPr>
        <p:spPr>
          <a:xfrm>
            <a:off x="10451475" y="54408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1803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766171-1245-9278-4F73-17C9C6BF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" y="4144107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9E5F3AB5-E58D-3006-B4FF-8E6DBCF86F08}"/>
              </a:ext>
            </a:extLst>
          </p:cNvPr>
          <p:cNvSpPr/>
          <p:nvPr/>
        </p:nvSpPr>
        <p:spPr>
          <a:xfrm>
            <a:off x="3645877" y="281354"/>
            <a:ext cx="7819292" cy="4888523"/>
          </a:xfrm>
          <a:prstGeom prst="cloudCallout">
            <a:avLst>
              <a:gd name="adj1" fmla="val -58510"/>
              <a:gd name="adj2" fmla="val 379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3E7D05E-DC03-4A62-06B8-69C81E09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8" y="1347754"/>
            <a:ext cx="2148583" cy="29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F95D83C-A5D5-3C9E-7711-F1FD29A9C7C2}"/>
              </a:ext>
            </a:extLst>
          </p:cNvPr>
          <p:cNvSpPr txBox="1"/>
          <p:nvPr/>
        </p:nvSpPr>
        <p:spPr>
          <a:xfrm>
            <a:off x="90393" y="95560"/>
            <a:ext cx="630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FR" sz="40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Christmas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4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4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fr-F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C44A5D-2F23-7E7F-4096-2328C538A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323" y="753291"/>
            <a:ext cx="1855248" cy="12393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B69440-E4F7-8EAF-CDBB-5D6B813C0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244" y="779999"/>
            <a:ext cx="2294956" cy="136892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DDB9A1C-BC88-3F21-4550-2871A5C59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9" b="24957"/>
          <a:stretch/>
        </p:blipFill>
        <p:spPr bwMode="auto">
          <a:xfrm>
            <a:off x="7234259" y="2731476"/>
            <a:ext cx="1606064" cy="11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ABD4E88-331E-D7BD-C402-48F0A13730CA}"/>
              </a:ext>
            </a:extLst>
          </p:cNvPr>
          <p:cNvSpPr txBox="1"/>
          <p:nvPr/>
        </p:nvSpPr>
        <p:spPr>
          <a:xfrm>
            <a:off x="3731199" y="5868760"/>
            <a:ext cx="825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fr-F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FR" sz="40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Christmas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29B8B6-1F10-658A-F533-8F884F520028}"/>
              </a:ext>
            </a:extLst>
          </p:cNvPr>
          <p:cNvSpPr txBox="1"/>
          <p:nvPr/>
        </p:nvSpPr>
        <p:spPr>
          <a:xfrm>
            <a:off x="10451475" y="54408"/>
            <a:ext cx="1650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0702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153</Words>
  <Application>Microsoft Office PowerPoint</Application>
  <PresentationFormat>Grand écran</PresentationFormat>
  <Paragraphs>69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Curlz MT</vt:lpstr>
      <vt:lpstr>Thème Office</vt:lpstr>
      <vt:lpstr>For Christmas</vt:lpstr>
      <vt:lpstr>Présentation PowerPoint</vt:lpstr>
      <vt:lpstr>Présentation PowerPoint</vt:lpstr>
      <vt:lpstr>Présentation PowerPoint</vt:lpstr>
      <vt:lpstr>Vocabulary :  Toys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 User</dc:creator>
  <cp:lastModifiedBy>Office User</cp:lastModifiedBy>
  <cp:revision>7</cp:revision>
  <cp:lastPrinted>2024-11-03T18:05:52Z</cp:lastPrinted>
  <dcterms:created xsi:type="dcterms:W3CDTF">2024-10-22T13:10:53Z</dcterms:created>
  <dcterms:modified xsi:type="dcterms:W3CDTF">2024-11-03T18:19:10Z</dcterms:modified>
</cp:coreProperties>
</file>