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63" r:id="rId9"/>
    <p:sldId id="264" r:id="rId10"/>
    <p:sldId id="268" r:id="rId11"/>
    <p:sldId id="267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6A94A-907C-407F-A3F1-313182994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E2D742-42B0-47D5-A914-75ED7E6F3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832567-E1DA-4620-B335-95F96131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3B9-D2AC-4DA6-B0F1-4F6DBE881A8C}" type="datetimeFigureOut">
              <a:rPr lang="fr-FR" smtClean="0"/>
              <a:pPr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4789D9-66FE-433D-9A0F-B4B207D2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81A7CF-28F9-4C18-8D4A-0497E464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4111-E701-48A4-9055-87C4947E85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33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E03B62-1569-4468-B7C4-B43C3A415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65B2A4-EB24-46C4-A989-45C3814BB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7BCE59-8733-46DB-8E8D-68BF88DD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3B9-D2AC-4DA6-B0F1-4F6DBE881A8C}" type="datetimeFigureOut">
              <a:rPr lang="fr-FR" smtClean="0"/>
              <a:pPr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5701BD-0300-4F66-9B5E-99F426617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2AF73D-5942-47AB-9DE2-0ED3374B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4111-E701-48A4-9055-87C4947E85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57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514871-7269-45D2-BB12-842AEB801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550ABE-7666-47D1-AA8B-B996ECA46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7210B4-802B-46E0-9B6A-D7CD7C0C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3B9-D2AC-4DA6-B0F1-4F6DBE881A8C}" type="datetimeFigureOut">
              <a:rPr lang="fr-FR" smtClean="0"/>
              <a:pPr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B69D6D-C81E-40B8-8EB9-A8A90B6F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AF83F5-7A7C-4BFC-B4F4-957A6063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4111-E701-48A4-9055-87C4947E85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28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8A64D-0822-42EE-9ECA-B4386D25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9A2BBE-8A68-4BDF-95CC-903207AD4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96D3AD-AD9C-4DC7-B50F-48484DF6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3B9-D2AC-4DA6-B0F1-4F6DBE881A8C}" type="datetimeFigureOut">
              <a:rPr lang="fr-FR" smtClean="0"/>
              <a:pPr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FB333B-4740-4CA9-B1AE-B0DBEBB5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0E0114-298E-47D6-9100-E3DA4A73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4111-E701-48A4-9055-87C4947E85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5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12F32-67F2-4BA3-9114-EA40B285D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607132-5112-4297-85A6-4AE152E0F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8D0F27-338B-40E4-A6F4-34747C41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3B9-D2AC-4DA6-B0F1-4F6DBE881A8C}" type="datetimeFigureOut">
              <a:rPr lang="fr-FR" smtClean="0"/>
              <a:pPr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416AB3-2694-4CB2-A525-744B7F93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AAF971-EF3D-476E-8309-2652FF38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4111-E701-48A4-9055-87C4947E85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83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20093-7F99-4572-97E3-6132CFEE7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BD4A74-6427-4EFC-8AE1-CC4EA017C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2FE28A-6A16-43FD-B0FE-685F79B43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49342C-4E1C-40B4-9CC3-D7FEEB22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3B9-D2AC-4DA6-B0F1-4F6DBE881A8C}" type="datetimeFigureOut">
              <a:rPr lang="fr-FR" smtClean="0"/>
              <a:pPr/>
              <a:t>17/11/2021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68E3B4-619E-4005-988B-A36E484B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718983-DD96-4B41-9992-21563A05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4111-E701-48A4-9055-87C4947E85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79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1337C9-67E4-4645-8D20-55009AC8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AE9112-3D9F-4152-A9B4-CE1353111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EE82A2-3CB4-43EE-B6BF-D9EFE8505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6F1E5AC-AD3B-406D-9952-FCAD2ABFB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E4E988-33E3-4230-846A-08F4E76A5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F7072F-AD1F-47F8-BBE3-AB256ADC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3B9-D2AC-4DA6-B0F1-4F6DBE881A8C}" type="datetimeFigureOut">
              <a:rPr lang="fr-FR" smtClean="0"/>
              <a:pPr/>
              <a:t>17/11/2021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E496EE-11CC-4C3E-8402-10C5879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F5A0D57-AF26-4C80-B8F3-7AB08093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4111-E701-48A4-9055-87C4947E85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84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4D7DC-5236-454D-A78F-6CA3A71E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1A4E22-AEE8-4ACF-A93C-4F1376CF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3B9-D2AC-4DA6-B0F1-4F6DBE881A8C}" type="datetimeFigureOut">
              <a:rPr lang="fr-FR" smtClean="0"/>
              <a:pPr/>
              <a:t>17/11/2021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558E70-26D8-4F63-8DC7-F5A71C92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4B1B11-CC29-4EA0-B01C-2F71559B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4111-E701-48A4-9055-87C4947E85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73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70DE0E5-7787-4859-88E5-602273AB0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3B9-D2AC-4DA6-B0F1-4F6DBE881A8C}" type="datetimeFigureOut">
              <a:rPr lang="fr-FR" smtClean="0"/>
              <a:pPr/>
              <a:t>17/11/2021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0AADD7-B7D8-4A17-A568-4A863538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F798BC-A7DD-4245-8383-F05DD586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4111-E701-48A4-9055-87C4947E85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95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62A3F-5C9D-4F15-9243-6151448C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F565EC-4333-4063-9087-C27C3EDA4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96447E-947D-4DAD-9F4F-D5380A4DF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A4876A-F0FF-4478-934D-3EE529090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3B9-D2AC-4DA6-B0F1-4F6DBE881A8C}" type="datetimeFigureOut">
              <a:rPr lang="fr-FR" smtClean="0"/>
              <a:pPr/>
              <a:t>17/11/2021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4A5DB3-EF13-40BE-B706-A0E5C422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39455-14A5-47DF-9414-D8065711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4111-E701-48A4-9055-87C4947E85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94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AD2BF-1299-48B3-AF2F-C7EAE3883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0F55C9-9D37-4E7A-A4E2-99843FCA2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BA8889-8CB6-40F3-8BCD-CE246F5E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817E6D-0526-4B31-AE9B-CA4419DF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3B9-D2AC-4DA6-B0F1-4F6DBE881A8C}" type="datetimeFigureOut">
              <a:rPr lang="fr-FR" smtClean="0"/>
              <a:pPr/>
              <a:t>17/11/2021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C9A822-DD3F-4303-B63E-7E492C59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6ACC66-5377-4735-800F-280B9120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4111-E701-48A4-9055-87C4947E85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0F5218-E5AB-44BF-8605-5E126AE7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48116E-C0D5-4779-B55E-D0348C0C0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92FECC-095F-430A-83CD-83C61E7EF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663B9-D2AC-4DA6-B0F1-4F6DBE881A8C}" type="datetimeFigureOut">
              <a:rPr lang="fr-FR" smtClean="0"/>
              <a:pPr/>
              <a:t>17/11/2021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3CC101-1099-417D-B2C1-EE7856C12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84FD2D-FBB1-427E-86D5-E1FD83B1B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54111-E701-48A4-9055-87C4947E85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31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2.png"/><Relationship Id="rId7" Type="http://schemas.openxmlformats.org/officeDocument/2006/relationships/image" Target="../media/image1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0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5" Type="http://schemas.openxmlformats.org/officeDocument/2006/relationships/image" Target="../media/image11.jpeg"/><Relationship Id="rId10" Type="http://schemas.openxmlformats.org/officeDocument/2006/relationships/image" Target="../media/image9.png"/><Relationship Id="rId4" Type="http://schemas.openxmlformats.org/officeDocument/2006/relationships/image" Target="../media/image18.jpeg"/><Relationship Id="rId9" Type="http://schemas.openxmlformats.org/officeDocument/2006/relationships/image" Target="../media/image19.jpe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7.jpeg"/><Relationship Id="rId7" Type="http://schemas.openxmlformats.org/officeDocument/2006/relationships/image" Target="../media/image3.png"/><Relationship Id="rId12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4.jpe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1A162-953A-4E08-A343-6503D9C24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THERE IS / THERE ARE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D341CB-44A5-443D-82E7-EABE9453A6A9}"/>
              </a:ext>
            </a:extLst>
          </p:cNvPr>
          <p:cNvSpPr txBox="1"/>
          <p:nvPr/>
        </p:nvSpPr>
        <p:spPr>
          <a:xfrm>
            <a:off x="9166034" y="636775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605106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32217F-CBFE-4794-B791-5FAB58F9D31A}"/>
              </a:ext>
            </a:extLst>
          </p:cNvPr>
          <p:cNvSpPr/>
          <p:nvPr/>
        </p:nvSpPr>
        <p:spPr>
          <a:xfrm>
            <a:off x="154236" y="154235"/>
            <a:ext cx="5916057" cy="4351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CCBA57-5A20-4652-A323-FFBA604615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111" y="385590"/>
            <a:ext cx="1968183" cy="159414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F88E3AF9-23D2-4D3B-BFC5-8E4AD5382509}"/>
              </a:ext>
            </a:extLst>
          </p:cNvPr>
          <p:cNvGrpSpPr/>
          <p:nvPr/>
        </p:nvGrpSpPr>
        <p:grpSpPr>
          <a:xfrm>
            <a:off x="3172857" y="308472"/>
            <a:ext cx="2742741" cy="1608463"/>
            <a:chOff x="5442332" y="517793"/>
            <a:chExt cx="3161382" cy="198011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A6B2067-1EFF-4A79-82EF-14E4EFEAC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2332" y="517793"/>
              <a:ext cx="3161382" cy="1980113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6EB129E-7B98-4D67-8ECD-EBE21C3ADC34}"/>
                </a:ext>
              </a:extLst>
            </p:cNvPr>
            <p:cNvSpPr txBox="1"/>
            <p:nvPr/>
          </p:nvSpPr>
          <p:spPr>
            <a:xfrm>
              <a:off x="6751503" y="725278"/>
              <a:ext cx="12955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                     </a:t>
              </a: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DCA010D1-0444-4E8D-A484-58FCD2158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51" y="2080351"/>
            <a:ext cx="2564317" cy="170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E74EF7-48A2-47AA-A09A-57FB016A0F6A}"/>
              </a:ext>
            </a:extLst>
          </p:cNvPr>
          <p:cNvSpPr/>
          <p:nvPr/>
        </p:nvSpPr>
        <p:spPr>
          <a:xfrm>
            <a:off x="6112525" y="2873565"/>
            <a:ext cx="5916057" cy="38669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26CA14-63A0-49F3-943D-200D5E3B69D3}"/>
              </a:ext>
            </a:extLst>
          </p:cNvPr>
          <p:cNvSpPr txBox="1"/>
          <p:nvPr/>
        </p:nvSpPr>
        <p:spPr>
          <a:xfrm>
            <a:off x="6830458" y="451692"/>
            <a:ext cx="35805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7030A0"/>
                </a:solidFill>
              </a:rPr>
              <a:t>What</a:t>
            </a:r>
            <a:r>
              <a:rPr lang="fr-FR" sz="2200" b="1" dirty="0">
                <a:solidFill>
                  <a:srgbClr val="7030A0"/>
                </a:solidFill>
              </a:rPr>
              <a:t> </a:t>
            </a:r>
            <a:r>
              <a:rPr lang="fr-FR" sz="2200" b="1" dirty="0" err="1">
                <a:solidFill>
                  <a:srgbClr val="7030A0"/>
                </a:solidFill>
              </a:rPr>
              <a:t>is</a:t>
            </a:r>
            <a:r>
              <a:rPr lang="fr-FR" sz="2200" b="1" dirty="0">
                <a:solidFill>
                  <a:srgbClr val="7030A0"/>
                </a:solidFill>
              </a:rPr>
              <a:t> </a:t>
            </a:r>
            <a:r>
              <a:rPr lang="fr-FR" sz="2200" b="1" dirty="0" err="1">
                <a:solidFill>
                  <a:srgbClr val="7030A0"/>
                </a:solidFill>
              </a:rPr>
              <a:t>there</a:t>
            </a:r>
            <a:r>
              <a:rPr lang="fr-FR" sz="2200" b="1" dirty="0">
                <a:solidFill>
                  <a:srgbClr val="7030A0"/>
                </a:solidFill>
              </a:rPr>
              <a:t> in </a:t>
            </a:r>
            <a:r>
              <a:rPr lang="fr-FR" sz="2200" b="1" dirty="0" err="1">
                <a:solidFill>
                  <a:srgbClr val="7030A0"/>
                </a:solidFill>
              </a:rPr>
              <a:t>your</a:t>
            </a:r>
            <a:r>
              <a:rPr lang="fr-FR" sz="2200" b="1" dirty="0">
                <a:solidFill>
                  <a:srgbClr val="7030A0"/>
                </a:solidFill>
              </a:rPr>
              <a:t> </a:t>
            </a:r>
            <a:r>
              <a:rPr lang="fr-FR" sz="2200" b="1" dirty="0" err="1">
                <a:solidFill>
                  <a:srgbClr val="7030A0"/>
                </a:solidFill>
              </a:rPr>
              <a:t>town</a:t>
            </a:r>
            <a:r>
              <a:rPr lang="fr-FR" sz="2200" b="1" dirty="0">
                <a:solidFill>
                  <a:srgbClr val="7030A0"/>
                </a:solidFill>
              </a:rPr>
              <a:t> ?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1F0C360-0FEC-47DB-8C34-FB3F3294F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647" y="3051672"/>
            <a:ext cx="2541829" cy="180125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35660B3-FC39-4839-8126-3D60334D8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803" y="2963535"/>
            <a:ext cx="2784162" cy="185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B56F36DB-7DF1-4EAA-B76C-A1C0FB12D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033" y="4893105"/>
            <a:ext cx="2534509" cy="166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BFA63F4-CC0D-4D5E-AE4D-738126F0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80" y="4913303"/>
            <a:ext cx="2534509" cy="166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Coloriage gratuit à imprimer : Rivière">
            <a:extLst>
              <a:ext uri="{FF2B5EF4-FFF2-40B4-BE49-F238E27FC236}">
                <a16:creationId xmlns:a16="http://schemas.microsoft.com/office/drawing/2014/main" id="{4824D7EF-4C29-4D6C-AAE7-864507E7E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6" y="2324558"/>
            <a:ext cx="2421149" cy="17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4DB0314-AD94-4C7E-B1E7-2DF2ADC7F885}"/>
              </a:ext>
            </a:extLst>
          </p:cNvPr>
          <p:cNvSpPr txBox="1"/>
          <p:nvPr/>
        </p:nvSpPr>
        <p:spPr>
          <a:xfrm>
            <a:off x="3966073" y="6356734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49194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32217F-CBFE-4794-B791-5FAB58F9D31A}"/>
              </a:ext>
            </a:extLst>
          </p:cNvPr>
          <p:cNvSpPr/>
          <p:nvPr/>
        </p:nvSpPr>
        <p:spPr>
          <a:xfrm>
            <a:off x="154236" y="154235"/>
            <a:ext cx="5916057" cy="38669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CCBA57-5A20-4652-A323-FFBA604615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111" y="385590"/>
            <a:ext cx="1968183" cy="159414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F88E3AF9-23D2-4D3B-BFC5-8E4AD5382509}"/>
              </a:ext>
            </a:extLst>
          </p:cNvPr>
          <p:cNvGrpSpPr/>
          <p:nvPr/>
        </p:nvGrpSpPr>
        <p:grpSpPr>
          <a:xfrm>
            <a:off x="3172857" y="308472"/>
            <a:ext cx="2742741" cy="1608463"/>
            <a:chOff x="5442332" y="517793"/>
            <a:chExt cx="3161382" cy="198011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A6B2067-1EFF-4A79-82EF-14E4EFEAC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2332" y="517793"/>
              <a:ext cx="3161382" cy="1980113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6EB129E-7B98-4D67-8ECD-EBE21C3ADC34}"/>
                </a:ext>
              </a:extLst>
            </p:cNvPr>
            <p:cNvSpPr txBox="1"/>
            <p:nvPr/>
          </p:nvSpPr>
          <p:spPr>
            <a:xfrm>
              <a:off x="6751503" y="725278"/>
              <a:ext cx="12955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                     </a:t>
              </a: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DCA010D1-0444-4E8D-A484-58FCD2158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51" y="2080351"/>
            <a:ext cx="2564317" cy="170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2062541-7A5A-4182-8D77-9E14216E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5" y="2067498"/>
            <a:ext cx="2564317" cy="170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E74EF7-48A2-47AA-A09A-57FB016A0F6A}"/>
              </a:ext>
            </a:extLst>
          </p:cNvPr>
          <p:cNvSpPr/>
          <p:nvPr/>
        </p:nvSpPr>
        <p:spPr>
          <a:xfrm>
            <a:off x="6112525" y="2873565"/>
            <a:ext cx="5916057" cy="38669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26CA14-63A0-49F3-943D-200D5E3B69D3}"/>
              </a:ext>
            </a:extLst>
          </p:cNvPr>
          <p:cNvSpPr txBox="1"/>
          <p:nvPr/>
        </p:nvSpPr>
        <p:spPr>
          <a:xfrm>
            <a:off x="6830458" y="451692"/>
            <a:ext cx="35164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7030A0"/>
                </a:solidFill>
              </a:rPr>
              <a:t>What</a:t>
            </a:r>
            <a:r>
              <a:rPr lang="fr-FR" sz="2200" b="1" dirty="0">
                <a:solidFill>
                  <a:srgbClr val="7030A0"/>
                </a:solidFill>
              </a:rPr>
              <a:t> </a:t>
            </a:r>
            <a:r>
              <a:rPr lang="fr-FR" sz="2200" b="1" dirty="0" err="1">
                <a:solidFill>
                  <a:srgbClr val="7030A0"/>
                </a:solidFill>
              </a:rPr>
              <a:t>is</a:t>
            </a:r>
            <a:r>
              <a:rPr lang="fr-FR" sz="2200" b="1" dirty="0">
                <a:solidFill>
                  <a:srgbClr val="7030A0"/>
                </a:solidFill>
              </a:rPr>
              <a:t> </a:t>
            </a:r>
            <a:r>
              <a:rPr lang="fr-FR" sz="2200" b="1" dirty="0" err="1">
                <a:solidFill>
                  <a:srgbClr val="7030A0"/>
                </a:solidFill>
              </a:rPr>
              <a:t>there</a:t>
            </a:r>
            <a:r>
              <a:rPr lang="fr-FR" sz="2200" b="1" dirty="0">
                <a:solidFill>
                  <a:srgbClr val="7030A0"/>
                </a:solidFill>
              </a:rPr>
              <a:t> in </a:t>
            </a:r>
            <a:r>
              <a:rPr lang="fr-FR" sz="2200" b="1" dirty="0" err="1">
                <a:solidFill>
                  <a:srgbClr val="7030A0"/>
                </a:solidFill>
              </a:rPr>
              <a:t>your</a:t>
            </a:r>
            <a:r>
              <a:rPr lang="fr-FR" sz="2200" b="1" dirty="0">
                <a:solidFill>
                  <a:srgbClr val="7030A0"/>
                </a:solidFill>
              </a:rPr>
              <a:t> </a:t>
            </a:r>
            <a:r>
              <a:rPr lang="fr-FR" sz="2200" b="1" dirty="0" err="1">
                <a:solidFill>
                  <a:srgbClr val="7030A0"/>
                </a:solidFill>
              </a:rPr>
              <a:t>town</a:t>
            </a:r>
            <a:r>
              <a:rPr lang="fr-FR" sz="2200" b="1">
                <a:solidFill>
                  <a:srgbClr val="7030A0"/>
                </a:solidFill>
              </a:rPr>
              <a:t> ?</a:t>
            </a:r>
            <a:endParaRPr lang="fr-FR" sz="2200" b="1" dirty="0">
              <a:solidFill>
                <a:srgbClr val="7030A0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1F0C360-0FEC-47DB-8C34-FB3F3294F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647" y="3051672"/>
            <a:ext cx="2541829" cy="1801258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03C2D4E7-0AFA-4561-B7AC-2632647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34" y="4856811"/>
            <a:ext cx="2486663" cy="165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EDF6618-C173-40AE-98D3-9648A47B5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398" y="4812535"/>
            <a:ext cx="2541829" cy="1801258"/>
          </a:xfrm>
          <a:prstGeom prst="rect">
            <a:avLst/>
          </a:prstGeom>
        </p:spPr>
      </p:pic>
      <p:pic>
        <p:nvPicPr>
          <p:cNvPr id="18" name="Picture 4" descr="Coloriage gratuit à imprimer : Rivière">
            <a:extLst>
              <a:ext uri="{FF2B5EF4-FFF2-40B4-BE49-F238E27FC236}">
                <a16:creationId xmlns:a16="http://schemas.microsoft.com/office/drawing/2014/main" id="{C6C11F94-BFE0-47CD-AE42-0E964760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143" y="3062688"/>
            <a:ext cx="2421149" cy="17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9A96059-ED19-4993-A0AB-9906901D4A9D}"/>
              </a:ext>
            </a:extLst>
          </p:cNvPr>
          <p:cNvSpPr txBox="1"/>
          <p:nvPr/>
        </p:nvSpPr>
        <p:spPr>
          <a:xfrm>
            <a:off x="3811837" y="6378767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59429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0822A15-05F5-44BB-8045-E455466467DD}"/>
              </a:ext>
            </a:extLst>
          </p:cNvPr>
          <p:cNvSpPr txBox="1"/>
          <p:nvPr/>
        </p:nvSpPr>
        <p:spPr>
          <a:xfrm>
            <a:off x="694063" y="143219"/>
            <a:ext cx="203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Find</a:t>
            </a:r>
            <a:r>
              <a:rPr lang="fr-FR" b="1" dirty="0"/>
              <a:t> the good </a:t>
            </a:r>
            <a:r>
              <a:rPr lang="fr-FR" b="1" dirty="0" err="1"/>
              <a:t>verb</a:t>
            </a:r>
            <a:r>
              <a:rPr lang="fr-FR" b="1" dirty="0"/>
              <a:t>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DB5BC08-FC32-44CE-9E50-005964C94B81}"/>
              </a:ext>
            </a:extLst>
          </p:cNvPr>
          <p:cNvSpPr txBox="1"/>
          <p:nvPr/>
        </p:nvSpPr>
        <p:spPr>
          <a:xfrm>
            <a:off x="914400" y="491166"/>
            <a:ext cx="5737860" cy="621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 ………………. a post office.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 ……………..… a </a:t>
            </a:r>
            <a:r>
              <a:rPr lang="fr-FR" dirty="0" err="1"/>
              <a:t>bank</a:t>
            </a:r>
            <a:r>
              <a:rPr lang="fr-FR" dirty="0"/>
              <a:t>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……………..… four </a:t>
            </a:r>
            <a:r>
              <a:rPr lang="fr-FR" dirty="0" err="1"/>
              <a:t>schools</a:t>
            </a:r>
            <a:r>
              <a:rPr lang="fr-FR" dirty="0"/>
              <a:t>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……………..… a </a:t>
            </a:r>
            <a:r>
              <a:rPr lang="fr-FR" dirty="0" err="1"/>
              <a:t>museum</a:t>
            </a:r>
            <a:r>
              <a:rPr lang="fr-FR" dirty="0"/>
              <a:t>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……………..…  </a:t>
            </a:r>
            <a:r>
              <a:rPr lang="fr-FR" dirty="0" err="1"/>
              <a:t>three</a:t>
            </a:r>
            <a:r>
              <a:rPr lang="fr-FR" dirty="0"/>
              <a:t> restaurants.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……………..… 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hospitals</a:t>
            </a:r>
            <a:r>
              <a:rPr lang="fr-FR" dirty="0"/>
              <a:t>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……………..…  a zoo.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……………..… 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theatres</a:t>
            </a:r>
            <a:r>
              <a:rPr lang="fr-FR" dirty="0"/>
              <a:t>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……………..…  a </a:t>
            </a:r>
            <a:r>
              <a:rPr lang="fr-FR" dirty="0" err="1"/>
              <a:t>cinema</a:t>
            </a:r>
            <a:r>
              <a:rPr lang="fr-FR" dirty="0"/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A68D24-E9D2-48B7-ABC4-716E9DB7484E}"/>
              </a:ext>
            </a:extLst>
          </p:cNvPr>
          <p:cNvSpPr txBox="1"/>
          <p:nvPr/>
        </p:nvSpPr>
        <p:spPr>
          <a:xfrm>
            <a:off x="7821976" y="980501"/>
            <a:ext cx="36580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0070C0"/>
                </a:solidFill>
              </a:rPr>
              <a:t>is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BCF281E-83F4-4874-9081-2681C0AFE9AD}"/>
              </a:ext>
            </a:extLst>
          </p:cNvPr>
          <p:cNvSpPr txBox="1"/>
          <p:nvPr/>
        </p:nvSpPr>
        <p:spPr>
          <a:xfrm>
            <a:off x="9637923" y="780361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674912F-D0D5-4676-AF55-0C441F748A03}"/>
              </a:ext>
            </a:extLst>
          </p:cNvPr>
          <p:cNvSpPr txBox="1"/>
          <p:nvPr/>
        </p:nvSpPr>
        <p:spPr>
          <a:xfrm>
            <a:off x="7842174" y="1617643"/>
            <a:ext cx="36580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0070C0"/>
                </a:solidFill>
              </a:rPr>
              <a:t>is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AD38E4F-069E-4A98-99CE-9B1C0E4C4031}"/>
              </a:ext>
            </a:extLst>
          </p:cNvPr>
          <p:cNvSpPr txBox="1"/>
          <p:nvPr/>
        </p:nvSpPr>
        <p:spPr>
          <a:xfrm>
            <a:off x="8580303" y="1551542"/>
            <a:ext cx="36580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0070C0"/>
                </a:solidFill>
              </a:rPr>
              <a:t>is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B5A63AB-B73A-46F8-9EDF-F83FF328D195}"/>
              </a:ext>
            </a:extLst>
          </p:cNvPr>
          <p:cNvSpPr txBox="1"/>
          <p:nvPr/>
        </p:nvSpPr>
        <p:spPr>
          <a:xfrm>
            <a:off x="7853191" y="2587127"/>
            <a:ext cx="36580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0070C0"/>
                </a:solidFill>
              </a:rPr>
              <a:t>is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E93C914-642A-49F2-B085-F61CB481E637}"/>
              </a:ext>
            </a:extLst>
          </p:cNvPr>
          <p:cNvSpPr txBox="1"/>
          <p:nvPr/>
        </p:nvSpPr>
        <p:spPr>
          <a:xfrm>
            <a:off x="8613355" y="2532043"/>
            <a:ext cx="36580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0070C0"/>
                </a:solidFill>
              </a:rPr>
              <a:t>is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E8CBF7B-5AB6-41B2-A979-E5154000E036}"/>
              </a:ext>
            </a:extLst>
          </p:cNvPr>
          <p:cNvSpPr txBox="1"/>
          <p:nvPr/>
        </p:nvSpPr>
        <p:spPr>
          <a:xfrm>
            <a:off x="9922525" y="1946313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D910E00-D70F-404E-959C-7D0527640604}"/>
              </a:ext>
            </a:extLst>
          </p:cNvPr>
          <p:cNvSpPr txBox="1"/>
          <p:nvPr/>
        </p:nvSpPr>
        <p:spPr>
          <a:xfrm>
            <a:off x="10704723" y="976828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C4FB223-F57A-4C5C-8A17-6198FF1352E0}"/>
              </a:ext>
            </a:extLst>
          </p:cNvPr>
          <p:cNvSpPr txBox="1"/>
          <p:nvPr/>
        </p:nvSpPr>
        <p:spPr>
          <a:xfrm>
            <a:off x="9900492" y="2827662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91BA702-8ED3-48BD-9963-BA47046EF560}"/>
              </a:ext>
            </a:extLst>
          </p:cNvPr>
          <p:cNvSpPr txBox="1"/>
          <p:nvPr/>
        </p:nvSpPr>
        <p:spPr>
          <a:xfrm>
            <a:off x="10770825" y="1803094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AE32EDD-B1FD-48EE-A873-64209C98B9A8}"/>
              </a:ext>
            </a:extLst>
          </p:cNvPr>
          <p:cNvSpPr txBox="1"/>
          <p:nvPr/>
        </p:nvSpPr>
        <p:spPr>
          <a:xfrm>
            <a:off x="10858959" y="2937830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8BA12B9-0E8E-47F8-B2B9-5DC2F3A868BC}"/>
              </a:ext>
            </a:extLst>
          </p:cNvPr>
          <p:cNvSpPr txBox="1"/>
          <p:nvPr/>
        </p:nvSpPr>
        <p:spPr>
          <a:xfrm>
            <a:off x="9166034" y="636775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714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547 -0.29931 L -0.48047 -0.29931 C -0.42448 -0.29931 -0.35547 -0.2301 -0.35547 -0.17431 L -0.35547 -0.0493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1845 3.7037E-7 C -0.26718 3.7037E-7 -0.36901 -0.01343 -0.36901 -0.02431 L -0.36901 -0.0486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1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582 1.11111E-6 C -0.37396 1.11111E-6 -0.5164 0.04815 -0.5164 0.08727 L -0.5164 0.1745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20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18502 -4.81481E-6 C -0.26783 -4.81481E-6 -0.36992 0.00232 -0.36992 0.0044 L -0.36992 0.0090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3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27305 3.7037E-6 C -0.39531 3.7037E-6 -0.54596 0.05648 -0.54596 0.10254 L -0.54596 0.20532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30156 -2.59259E-6 C -0.43659 -2.59259E-6 -0.60299 0.12385 -0.60299 0.22477 L -0.60299 0.44954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6" y="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21315 1.11111E-6 C -0.30872 1.11111E-6 -0.4263 0.12801 -0.4263 0.23194 L -0.4263 0.46412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30885 -2.96296E-6 C -0.44727 -2.96296E-6 -0.61771 0.14537 -0.61771 0.26366 L -0.61771 0.52755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85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164 -2.96296E-6 C -0.31328 -2.96296E-6 -0.43268 0.14236 -0.43268 0.2581 L -0.43268 0.51621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0822A15-05F5-44BB-8045-E455466467DD}"/>
              </a:ext>
            </a:extLst>
          </p:cNvPr>
          <p:cNvSpPr txBox="1"/>
          <p:nvPr/>
        </p:nvSpPr>
        <p:spPr>
          <a:xfrm>
            <a:off x="694063" y="143219"/>
            <a:ext cx="203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Find</a:t>
            </a:r>
            <a:r>
              <a:rPr lang="fr-FR" b="1" dirty="0"/>
              <a:t> the good </a:t>
            </a:r>
            <a:r>
              <a:rPr lang="fr-FR" b="1" dirty="0" err="1"/>
              <a:t>verb</a:t>
            </a:r>
            <a:r>
              <a:rPr lang="fr-FR" b="1" dirty="0"/>
              <a:t>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DB5BC08-FC32-44CE-9E50-005964C94B81}"/>
              </a:ext>
            </a:extLst>
          </p:cNvPr>
          <p:cNvSpPr txBox="1"/>
          <p:nvPr/>
        </p:nvSpPr>
        <p:spPr>
          <a:xfrm>
            <a:off x="914400" y="491166"/>
            <a:ext cx="5737860" cy="621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 ………………. a </a:t>
            </a:r>
            <a:r>
              <a:rPr lang="fr-FR" dirty="0" err="1"/>
              <a:t>fire</a:t>
            </a:r>
            <a:r>
              <a:rPr lang="fr-FR" dirty="0"/>
              <a:t> station.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 ……………..… a police station.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……………..…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cinemas</a:t>
            </a:r>
            <a:r>
              <a:rPr lang="fr-FR" dirty="0"/>
              <a:t>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……………..… a </a:t>
            </a:r>
            <a:r>
              <a:rPr lang="fr-FR" dirty="0" err="1"/>
              <a:t>swimming</a:t>
            </a:r>
            <a:r>
              <a:rPr lang="fr-FR" dirty="0"/>
              <a:t> pool.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……………..… 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parks</a:t>
            </a:r>
            <a:r>
              <a:rPr lang="fr-FR" dirty="0"/>
              <a:t>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……………..…  </a:t>
            </a:r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schools</a:t>
            </a:r>
            <a:r>
              <a:rPr lang="fr-FR" dirty="0"/>
              <a:t>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……………..…  a river.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……………..… four </a:t>
            </a:r>
            <a:r>
              <a:rPr lang="fr-FR" dirty="0" err="1"/>
              <a:t>supermarket</a:t>
            </a:r>
            <a:r>
              <a:rPr lang="fr-FR" dirty="0"/>
              <a:t>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dirty="0"/>
              <a:t>In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……………..…  a post office.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A68D24-E9D2-48B7-ABC4-716E9DB7484E}"/>
              </a:ext>
            </a:extLst>
          </p:cNvPr>
          <p:cNvSpPr txBox="1"/>
          <p:nvPr/>
        </p:nvSpPr>
        <p:spPr>
          <a:xfrm>
            <a:off x="7821976" y="980501"/>
            <a:ext cx="36580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0070C0"/>
                </a:solidFill>
              </a:rPr>
              <a:t>is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BCF281E-83F4-4874-9081-2681C0AFE9AD}"/>
              </a:ext>
            </a:extLst>
          </p:cNvPr>
          <p:cNvSpPr txBox="1"/>
          <p:nvPr/>
        </p:nvSpPr>
        <p:spPr>
          <a:xfrm>
            <a:off x="9637923" y="780361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674912F-D0D5-4676-AF55-0C441F748A03}"/>
              </a:ext>
            </a:extLst>
          </p:cNvPr>
          <p:cNvSpPr txBox="1"/>
          <p:nvPr/>
        </p:nvSpPr>
        <p:spPr>
          <a:xfrm>
            <a:off x="7842174" y="1617643"/>
            <a:ext cx="36580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0070C0"/>
                </a:solidFill>
              </a:rPr>
              <a:t>is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AD38E4F-069E-4A98-99CE-9B1C0E4C4031}"/>
              </a:ext>
            </a:extLst>
          </p:cNvPr>
          <p:cNvSpPr txBox="1"/>
          <p:nvPr/>
        </p:nvSpPr>
        <p:spPr>
          <a:xfrm>
            <a:off x="8580303" y="1551542"/>
            <a:ext cx="36580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0070C0"/>
                </a:solidFill>
              </a:rPr>
              <a:t>is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B5A63AB-B73A-46F8-9EDF-F83FF328D195}"/>
              </a:ext>
            </a:extLst>
          </p:cNvPr>
          <p:cNvSpPr txBox="1"/>
          <p:nvPr/>
        </p:nvSpPr>
        <p:spPr>
          <a:xfrm>
            <a:off x="7853191" y="2587127"/>
            <a:ext cx="36580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0070C0"/>
                </a:solidFill>
              </a:rPr>
              <a:t>is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E93C914-642A-49F2-B085-F61CB481E637}"/>
              </a:ext>
            </a:extLst>
          </p:cNvPr>
          <p:cNvSpPr txBox="1"/>
          <p:nvPr/>
        </p:nvSpPr>
        <p:spPr>
          <a:xfrm>
            <a:off x="8613355" y="2532043"/>
            <a:ext cx="36580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0070C0"/>
                </a:solidFill>
              </a:rPr>
              <a:t>is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E8CBF7B-5AB6-41B2-A979-E5154000E036}"/>
              </a:ext>
            </a:extLst>
          </p:cNvPr>
          <p:cNvSpPr txBox="1"/>
          <p:nvPr/>
        </p:nvSpPr>
        <p:spPr>
          <a:xfrm>
            <a:off x="9922525" y="1946313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D910E00-D70F-404E-959C-7D0527640604}"/>
              </a:ext>
            </a:extLst>
          </p:cNvPr>
          <p:cNvSpPr txBox="1"/>
          <p:nvPr/>
        </p:nvSpPr>
        <p:spPr>
          <a:xfrm>
            <a:off x="10704723" y="976828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C4FB223-F57A-4C5C-8A17-6198FF1352E0}"/>
              </a:ext>
            </a:extLst>
          </p:cNvPr>
          <p:cNvSpPr txBox="1"/>
          <p:nvPr/>
        </p:nvSpPr>
        <p:spPr>
          <a:xfrm>
            <a:off x="9900492" y="2827662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91BA702-8ED3-48BD-9963-BA47046EF560}"/>
              </a:ext>
            </a:extLst>
          </p:cNvPr>
          <p:cNvSpPr txBox="1"/>
          <p:nvPr/>
        </p:nvSpPr>
        <p:spPr>
          <a:xfrm>
            <a:off x="10770825" y="1803094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AE32EDD-B1FD-48EE-A873-64209C98B9A8}"/>
              </a:ext>
            </a:extLst>
          </p:cNvPr>
          <p:cNvSpPr txBox="1"/>
          <p:nvPr/>
        </p:nvSpPr>
        <p:spPr>
          <a:xfrm>
            <a:off x="10858959" y="2937830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F04C5F0-AE7E-4DD7-9335-0AAF62F15ABD}"/>
              </a:ext>
            </a:extLst>
          </p:cNvPr>
          <p:cNvSpPr txBox="1"/>
          <p:nvPr/>
        </p:nvSpPr>
        <p:spPr>
          <a:xfrm>
            <a:off x="9166034" y="636775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70147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547 -0.29931 L -0.48047 -0.29931 C -0.42448 -0.29931 -0.35547 -0.2301 -0.35547 -0.17431 L -0.35547 -0.0493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1845 3.7037E-7 C -0.26718 3.7037E-7 -0.36901 -0.01343 -0.36901 -0.02431 L -0.36901 -0.0486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1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582 1.11111E-6 C -0.37396 1.11111E-6 -0.5164 0.04815 -0.5164 0.08727 L -0.5164 0.1745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20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18502 -4.81481E-6 C -0.26783 -4.81481E-6 -0.36992 0.00232 -0.36992 0.0044 L -0.36992 0.0090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3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27305 3.7037E-6 C -0.39531 3.7037E-6 -0.54596 0.05648 -0.54596 0.10254 L -0.54596 0.20532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30156 -2.59259E-6 C -0.43659 -2.59259E-6 -0.60299 0.12385 -0.60299 0.22477 L -0.60299 0.44954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6" y="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21315 1.11111E-6 C -0.30872 1.11111E-6 -0.4263 0.12801 -0.4263 0.23194 L -0.4263 0.46412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30885 -2.96296E-6 C -0.44727 -2.96296E-6 -0.61771 0.14537 -0.61771 0.26366 L -0.61771 0.52755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85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164 -2.96296E-6 C -0.31328 -2.96296E-6 -0.43268 0.14236 -0.43268 0.2581 L -0.43268 0.51621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32217F-CBFE-4794-B791-5FAB58F9D31A}"/>
              </a:ext>
            </a:extLst>
          </p:cNvPr>
          <p:cNvSpPr/>
          <p:nvPr/>
        </p:nvSpPr>
        <p:spPr>
          <a:xfrm>
            <a:off x="154236" y="154235"/>
            <a:ext cx="5916057" cy="38669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CCBA57-5A20-4652-A323-FFBA604615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111" y="385590"/>
            <a:ext cx="1968183" cy="15941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E74EF7-48A2-47AA-A09A-57FB016A0F6A}"/>
              </a:ext>
            </a:extLst>
          </p:cNvPr>
          <p:cNvSpPr/>
          <p:nvPr/>
        </p:nvSpPr>
        <p:spPr>
          <a:xfrm>
            <a:off x="6112525" y="2873565"/>
            <a:ext cx="5916057" cy="38669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26CA14-63A0-49F3-943D-200D5E3B69D3}"/>
              </a:ext>
            </a:extLst>
          </p:cNvPr>
          <p:cNvSpPr txBox="1"/>
          <p:nvPr/>
        </p:nvSpPr>
        <p:spPr>
          <a:xfrm>
            <a:off x="6830458" y="451692"/>
            <a:ext cx="35805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7030A0"/>
                </a:solidFill>
              </a:rPr>
              <a:t>What</a:t>
            </a:r>
            <a:r>
              <a:rPr lang="fr-FR" sz="2200" b="1" dirty="0">
                <a:solidFill>
                  <a:srgbClr val="7030A0"/>
                </a:solidFill>
              </a:rPr>
              <a:t> </a:t>
            </a:r>
            <a:r>
              <a:rPr lang="fr-FR" sz="2200" b="1" dirty="0" err="1">
                <a:solidFill>
                  <a:srgbClr val="7030A0"/>
                </a:solidFill>
              </a:rPr>
              <a:t>is</a:t>
            </a:r>
            <a:r>
              <a:rPr lang="fr-FR" sz="2200" b="1" dirty="0">
                <a:solidFill>
                  <a:srgbClr val="7030A0"/>
                </a:solidFill>
              </a:rPr>
              <a:t> </a:t>
            </a:r>
            <a:r>
              <a:rPr lang="fr-FR" sz="2200" b="1" dirty="0" err="1">
                <a:solidFill>
                  <a:srgbClr val="7030A0"/>
                </a:solidFill>
              </a:rPr>
              <a:t>there</a:t>
            </a:r>
            <a:r>
              <a:rPr lang="fr-FR" sz="2200" b="1" dirty="0">
                <a:solidFill>
                  <a:srgbClr val="7030A0"/>
                </a:solidFill>
              </a:rPr>
              <a:t> in </a:t>
            </a:r>
            <a:r>
              <a:rPr lang="fr-FR" sz="2200" b="1" dirty="0" err="1">
                <a:solidFill>
                  <a:srgbClr val="7030A0"/>
                </a:solidFill>
              </a:rPr>
              <a:t>your</a:t>
            </a:r>
            <a:r>
              <a:rPr lang="fr-FR" sz="2200" b="1" dirty="0">
                <a:solidFill>
                  <a:srgbClr val="7030A0"/>
                </a:solidFill>
              </a:rPr>
              <a:t> </a:t>
            </a:r>
            <a:r>
              <a:rPr lang="fr-FR" sz="2200" b="1" dirty="0" err="1">
                <a:solidFill>
                  <a:srgbClr val="7030A0"/>
                </a:solidFill>
              </a:rPr>
              <a:t>town</a:t>
            </a:r>
            <a:r>
              <a:rPr lang="fr-FR" sz="2200" b="1" dirty="0">
                <a:solidFill>
                  <a:srgbClr val="7030A0"/>
                </a:solidFill>
              </a:rPr>
              <a:t> ?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1F0C360-0FEC-47DB-8C34-FB3F3294F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647" y="3051672"/>
            <a:ext cx="2541829" cy="18012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428EF91-1573-4130-9529-5CF7D31B1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800" y="3106757"/>
            <a:ext cx="2050289" cy="188939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3C5254-A9BA-4EC2-B093-18B709F72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397" y="264404"/>
            <a:ext cx="2940948" cy="183176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5B5082B-9F80-45F6-9F92-11FFC8FCB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70" y="2003233"/>
            <a:ext cx="2541829" cy="1801258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57F3358C-7620-44C9-A074-F140EC47E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82" y="4962696"/>
            <a:ext cx="2526626" cy="165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BAF75613-63D9-4BA0-B05F-5BE89899F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033" y="4893105"/>
            <a:ext cx="2534509" cy="166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11FB669-063E-4226-B997-03216EB73D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846" y="2234587"/>
            <a:ext cx="1968183" cy="159414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E0658FE-94C2-41F0-8A56-A72F3E84A052}"/>
              </a:ext>
            </a:extLst>
          </p:cNvPr>
          <p:cNvSpPr txBox="1"/>
          <p:nvPr/>
        </p:nvSpPr>
        <p:spPr>
          <a:xfrm>
            <a:off x="3910988" y="6301649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458618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0822A15-05F5-44BB-8045-E455466467DD}"/>
              </a:ext>
            </a:extLst>
          </p:cNvPr>
          <p:cNvSpPr txBox="1"/>
          <p:nvPr/>
        </p:nvSpPr>
        <p:spPr>
          <a:xfrm>
            <a:off x="694063" y="143219"/>
            <a:ext cx="203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Find</a:t>
            </a:r>
            <a:r>
              <a:rPr lang="fr-FR" b="1" dirty="0"/>
              <a:t> the good </a:t>
            </a:r>
            <a:r>
              <a:rPr lang="fr-FR" b="1" dirty="0" err="1"/>
              <a:t>verb</a:t>
            </a:r>
            <a:r>
              <a:rPr lang="fr-FR" b="1" dirty="0"/>
              <a:t>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DB5BC08-FC32-44CE-9E50-005964C94B81}"/>
              </a:ext>
            </a:extLst>
          </p:cNvPr>
          <p:cNvSpPr txBox="1"/>
          <p:nvPr/>
        </p:nvSpPr>
        <p:spPr>
          <a:xfrm>
            <a:off x="154237" y="491166"/>
            <a:ext cx="8505022" cy="609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In </a:t>
            </a:r>
            <a:r>
              <a:rPr lang="fr-FR" sz="2200" dirty="0" err="1"/>
              <a:t>my</a:t>
            </a:r>
            <a:r>
              <a:rPr lang="fr-FR" sz="2200" dirty="0"/>
              <a:t> </a:t>
            </a:r>
            <a:r>
              <a:rPr lang="fr-FR" sz="2200" dirty="0" err="1"/>
              <a:t>town</a:t>
            </a:r>
            <a:r>
              <a:rPr lang="fr-FR" sz="2200" dirty="0"/>
              <a:t>, </a:t>
            </a:r>
            <a:r>
              <a:rPr lang="fr-FR" sz="2200" dirty="0" err="1"/>
              <a:t>there</a:t>
            </a:r>
            <a:r>
              <a:rPr lang="fr-FR" sz="2200" dirty="0"/>
              <a:t>  ………………. a post office and </a:t>
            </a:r>
            <a:r>
              <a:rPr lang="fr-FR" sz="2200" dirty="0" err="1"/>
              <a:t>two</a:t>
            </a:r>
            <a:r>
              <a:rPr lang="fr-FR" sz="2200" dirty="0"/>
              <a:t> </a:t>
            </a:r>
            <a:r>
              <a:rPr lang="fr-FR" sz="2200" dirty="0" err="1"/>
              <a:t>banks</a:t>
            </a:r>
            <a:r>
              <a:rPr lang="fr-FR" sz="2200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In </a:t>
            </a:r>
            <a:r>
              <a:rPr lang="fr-FR" sz="2200" dirty="0" err="1"/>
              <a:t>my</a:t>
            </a:r>
            <a:r>
              <a:rPr lang="fr-FR" sz="2200" dirty="0"/>
              <a:t> </a:t>
            </a:r>
            <a:r>
              <a:rPr lang="fr-FR" sz="2200" dirty="0" err="1"/>
              <a:t>town</a:t>
            </a:r>
            <a:r>
              <a:rPr lang="fr-FR" sz="2200" dirty="0"/>
              <a:t>, </a:t>
            </a:r>
            <a:r>
              <a:rPr lang="fr-FR" sz="2200" dirty="0" err="1"/>
              <a:t>there</a:t>
            </a:r>
            <a:r>
              <a:rPr lang="fr-FR" sz="2200" dirty="0"/>
              <a:t>  ……………..… a </a:t>
            </a:r>
            <a:r>
              <a:rPr lang="fr-FR" sz="2200" dirty="0" err="1"/>
              <a:t>bank</a:t>
            </a:r>
            <a:r>
              <a:rPr lang="fr-FR" sz="2200" dirty="0"/>
              <a:t> and a </a:t>
            </a:r>
            <a:r>
              <a:rPr lang="fr-FR" sz="2200" dirty="0" err="1"/>
              <a:t>school</a:t>
            </a:r>
            <a:r>
              <a:rPr lang="fr-FR" sz="2200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In </a:t>
            </a:r>
            <a:r>
              <a:rPr lang="fr-FR" sz="2200" dirty="0" err="1"/>
              <a:t>my</a:t>
            </a:r>
            <a:r>
              <a:rPr lang="fr-FR" sz="2200" dirty="0"/>
              <a:t> </a:t>
            </a:r>
            <a:r>
              <a:rPr lang="fr-FR" sz="2200" dirty="0" err="1"/>
              <a:t>town</a:t>
            </a:r>
            <a:r>
              <a:rPr lang="fr-FR" sz="2200" dirty="0"/>
              <a:t>, </a:t>
            </a:r>
            <a:r>
              <a:rPr lang="fr-FR" sz="2200" dirty="0" err="1"/>
              <a:t>there</a:t>
            </a:r>
            <a:r>
              <a:rPr lang="fr-FR" sz="2200" dirty="0"/>
              <a:t> ……………..… four </a:t>
            </a:r>
            <a:r>
              <a:rPr lang="fr-FR" sz="2200" dirty="0" err="1"/>
              <a:t>schools</a:t>
            </a:r>
            <a:r>
              <a:rPr lang="fr-FR" sz="2200" dirty="0"/>
              <a:t> and a </a:t>
            </a:r>
            <a:r>
              <a:rPr lang="fr-FR" sz="2200" dirty="0" err="1"/>
              <a:t>hospital</a:t>
            </a:r>
            <a:r>
              <a:rPr lang="fr-FR" sz="2200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In </a:t>
            </a:r>
            <a:r>
              <a:rPr lang="fr-FR" sz="2200" dirty="0" err="1"/>
              <a:t>my</a:t>
            </a:r>
            <a:r>
              <a:rPr lang="fr-FR" sz="2200" dirty="0"/>
              <a:t> </a:t>
            </a:r>
            <a:r>
              <a:rPr lang="fr-FR" sz="2200" dirty="0" err="1"/>
              <a:t>town</a:t>
            </a:r>
            <a:r>
              <a:rPr lang="fr-FR" sz="2200" dirty="0"/>
              <a:t>, </a:t>
            </a:r>
            <a:r>
              <a:rPr lang="fr-FR" sz="2200" dirty="0" err="1"/>
              <a:t>there</a:t>
            </a:r>
            <a:r>
              <a:rPr lang="fr-FR" sz="2200" dirty="0"/>
              <a:t> ……………..… a </a:t>
            </a:r>
            <a:r>
              <a:rPr lang="fr-FR" sz="2200" dirty="0" err="1"/>
              <a:t>museum</a:t>
            </a:r>
            <a:r>
              <a:rPr lang="fr-FR" sz="2200" dirty="0"/>
              <a:t> and a </a:t>
            </a:r>
            <a:r>
              <a:rPr lang="fr-FR" sz="2200" dirty="0" err="1"/>
              <a:t>cinema</a:t>
            </a:r>
            <a:r>
              <a:rPr lang="fr-FR" sz="2200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In </a:t>
            </a:r>
            <a:r>
              <a:rPr lang="fr-FR" sz="2200" dirty="0" err="1"/>
              <a:t>my</a:t>
            </a:r>
            <a:r>
              <a:rPr lang="fr-FR" sz="2200" dirty="0"/>
              <a:t> </a:t>
            </a:r>
            <a:r>
              <a:rPr lang="fr-FR" sz="2200" dirty="0" err="1"/>
              <a:t>town</a:t>
            </a:r>
            <a:r>
              <a:rPr lang="fr-FR" sz="2200" dirty="0"/>
              <a:t>, </a:t>
            </a:r>
            <a:r>
              <a:rPr lang="fr-FR" sz="2200" dirty="0" err="1"/>
              <a:t>there</a:t>
            </a:r>
            <a:r>
              <a:rPr lang="fr-FR" sz="2200" dirty="0"/>
              <a:t> ……………..…  </a:t>
            </a:r>
            <a:r>
              <a:rPr lang="fr-FR" sz="2200" dirty="0" err="1"/>
              <a:t>three</a:t>
            </a:r>
            <a:r>
              <a:rPr lang="fr-FR" sz="2200" dirty="0"/>
              <a:t> restaurants and a police station.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In </a:t>
            </a:r>
            <a:r>
              <a:rPr lang="fr-FR" sz="2200" dirty="0" err="1"/>
              <a:t>my</a:t>
            </a:r>
            <a:r>
              <a:rPr lang="fr-FR" sz="2200" dirty="0"/>
              <a:t> </a:t>
            </a:r>
            <a:r>
              <a:rPr lang="fr-FR" sz="2200" dirty="0" err="1"/>
              <a:t>town</a:t>
            </a:r>
            <a:r>
              <a:rPr lang="fr-FR" sz="2200" dirty="0"/>
              <a:t>, </a:t>
            </a:r>
            <a:r>
              <a:rPr lang="fr-FR" sz="2200" dirty="0" err="1"/>
              <a:t>there</a:t>
            </a:r>
            <a:r>
              <a:rPr lang="fr-FR" sz="2200" dirty="0"/>
              <a:t> ……………..…  </a:t>
            </a:r>
            <a:r>
              <a:rPr lang="fr-FR" sz="2200" dirty="0" err="1"/>
              <a:t>two</a:t>
            </a:r>
            <a:r>
              <a:rPr lang="fr-FR" sz="2200" dirty="0"/>
              <a:t> </a:t>
            </a:r>
            <a:r>
              <a:rPr lang="fr-FR" sz="2200" dirty="0" err="1"/>
              <a:t>hospitals</a:t>
            </a:r>
            <a:r>
              <a:rPr lang="fr-FR" sz="2200" dirty="0"/>
              <a:t> and a </a:t>
            </a:r>
            <a:r>
              <a:rPr lang="fr-FR" sz="2200" dirty="0" err="1"/>
              <a:t>fire</a:t>
            </a:r>
            <a:r>
              <a:rPr lang="fr-FR" sz="2200" dirty="0"/>
              <a:t> station.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In </a:t>
            </a:r>
            <a:r>
              <a:rPr lang="fr-FR" sz="2200" dirty="0" err="1"/>
              <a:t>my</a:t>
            </a:r>
            <a:r>
              <a:rPr lang="fr-FR" sz="2200" dirty="0"/>
              <a:t> </a:t>
            </a:r>
            <a:r>
              <a:rPr lang="fr-FR" sz="2200" dirty="0" err="1"/>
              <a:t>town</a:t>
            </a:r>
            <a:r>
              <a:rPr lang="fr-FR" sz="2200" dirty="0"/>
              <a:t>, </a:t>
            </a:r>
            <a:r>
              <a:rPr lang="fr-FR" sz="2200" dirty="0" err="1"/>
              <a:t>there</a:t>
            </a:r>
            <a:r>
              <a:rPr lang="fr-FR" sz="2200" dirty="0"/>
              <a:t> ……………..…  a zoo and a river.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In </a:t>
            </a:r>
            <a:r>
              <a:rPr lang="fr-FR" sz="2200" dirty="0" err="1"/>
              <a:t>my</a:t>
            </a:r>
            <a:r>
              <a:rPr lang="fr-FR" sz="2200" dirty="0"/>
              <a:t> </a:t>
            </a:r>
            <a:r>
              <a:rPr lang="fr-FR" sz="2200" dirty="0" err="1"/>
              <a:t>town</a:t>
            </a:r>
            <a:r>
              <a:rPr lang="fr-FR" sz="2200" dirty="0"/>
              <a:t>, </a:t>
            </a:r>
            <a:r>
              <a:rPr lang="fr-FR" sz="2200" dirty="0" err="1"/>
              <a:t>there</a:t>
            </a:r>
            <a:r>
              <a:rPr lang="fr-FR" sz="2200" dirty="0"/>
              <a:t> ……………..…  </a:t>
            </a:r>
            <a:r>
              <a:rPr lang="fr-FR" sz="2200" dirty="0" err="1"/>
              <a:t>two</a:t>
            </a:r>
            <a:r>
              <a:rPr lang="fr-FR" sz="2200" dirty="0"/>
              <a:t> </a:t>
            </a:r>
            <a:r>
              <a:rPr lang="fr-FR" sz="2200" dirty="0" err="1"/>
              <a:t>theatres</a:t>
            </a:r>
            <a:r>
              <a:rPr lang="fr-FR" sz="2200" dirty="0"/>
              <a:t> and a </a:t>
            </a:r>
            <a:r>
              <a:rPr lang="fr-FR" sz="2200" dirty="0" err="1"/>
              <a:t>museum</a:t>
            </a:r>
            <a:r>
              <a:rPr lang="fr-FR" sz="2200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In </a:t>
            </a:r>
            <a:r>
              <a:rPr lang="fr-FR" sz="2200" dirty="0" err="1"/>
              <a:t>my</a:t>
            </a:r>
            <a:r>
              <a:rPr lang="fr-FR" sz="2200" dirty="0"/>
              <a:t> </a:t>
            </a:r>
            <a:r>
              <a:rPr lang="fr-FR" sz="2200" dirty="0" err="1"/>
              <a:t>town</a:t>
            </a:r>
            <a:r>
              <a:rPr lang="fr-FR" sz="2200" dirty="0"/>
              <a:t>, </a:t>
            </a:r>
            <a:r>
              <a:rPr lang="fr-FR" sz="2200" dirty="0" err="1"/>
              <a:t>there</a:t>
            </a:r>
            <a:r>
              <a:rPr lang="fr-FR" sz="2200" dirty="0"/>
              <a:t> ……………..…  a </a:t>
            </a:r>
            <a:r>
              <a:rPr lang="fr-FR" sz="2200" dirty="0" err="1"/>
              <a:t>cinema</a:t>
            </a:r>
            <a:r>
              <a:rPr lang="fr-FR" sz="2200" dirty="0"/>
              <a:t> and a </a:t>
            </a:r>
            <a:r>
              <a:rPr lang="fr-FR" sz="2200" dirty="0" err="1"/>
              <a:t>school</a:t>
            </a:r>
            <a:r>
              <a:rPr lang="fr-FR" sz="2200" dirty="0"/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A68D24-E9D2-48B7-ABC4-716E9DB7484E}"/>
              </a:ext>
            </a:extLst>
          </p:cNvPr>
          <p:cNvSpPr txBox="1"/>
          <p:nvPr/>
        </p:nvSpPr>
        <p:spPr>
          <a:xfrm>
            <a:off x="7821976" y="980501"/>
            <a:ext cx="36580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0070C0"/>
                </a:solidFill>
              </a:rPr>
              <a:t>is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BCF281E-83F4-4874-9081-2681C0AFE9AD}"/>
              </a:ext>
            </a:extLst>
          </p:cNvPr>
          <p:cNvSpPr txBox="1"/>
          <p:nvPr/>
        </p:nvSpPr>
        <p:spPr>
          <a:xfrm>
            <a:off x="9637923" y="780361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674912F-D0D5-4676-AF55-0C441F748A03}"/>
              </a:ext>
            </a:extLst>
          </p:cNvPr>
          <p:cNvSpPr txBox="1"/>
          <p:nvPr/>
        </p:nvSpPr>
        <p:spPr>
          <a:xfrm>
            <a:off x="7842174" y="1617643"/>
            <a:ext cx="36580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0070C0"/>
                </a:solidFill>
              </a:rPr>
              <a:t>is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AD38E4F-069E-4A98-99CE-9B1C0E4C4031}"/>
              </a:ext>
            </a:extLst>
          </p:cNvPr>
          <p:cNvSpPr txBox="1"/>
          <p:nvPr/>
        </p:nvSpPr>
        <p:spPr>
          <a:xfrm>
            <a:off x="8580303" y="1551542"/>
            <a:ext cx="36580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0070C0"/>
                </a:solidFill>
              </a:rPr>
              <a:t>is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B5A63AB-B73A-46F8-9EDF-F83FF328D195}"/>
              </a:ext>
            </a:extLst>
          </p:cNvPr>
          <p:cNvSpPr txBox="1"/>
          <p:nvPr/>
        </p:nvSpPr>
        <p:spPr>
          <a:xfrm>
            <a:off x="7853191" y="2587127"/>
            <a:ext cx="36580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0070C0"/>
                </a:solidFill>
              </a:rPr>
              <a:t>is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E93C914-642A-49F2-B085-F61CB481E637}"/>
              </a:ext>
            </a:extLst>
          </p:cNvPr>
          <p:cNvSpPr txBox="1"/>
          <p:nvPr/>
        </p:nvSpPr>
        <p:spPr>
          <a:xfrm>
            <a:off x="8613355" y="2532043"/>
            <a:ext cx="36580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 err="1">
                <a:solidFill>
                  <a:srgbClr val="0070C0"/>
                </a:solidFill>
              </a:rPr>
              <a:t>is</a:t>
            </a:r>
            <a:endParaRPr lang="fr-FR" sz="2200" b="1" dirty="0">
              <a:solidFill>
                <a:srgbClr val="0070C0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E8CBF7B-5AB6-41B2-A979-E5154000E036}"/>
              </a:ext>
            </a:extLst>
          </p:cNvPr>
          <p:cNvSpPr txBox="1"/>
          <p:nvPr/>
        </p:nvSpPr>
        <p:spPr>
          <a:xfrm>
            <a:off x="9922525" y="1946313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D910E00-D70F-404E-959C-7D0527640604}"/>
              </a:ext>
            </a:extLst>
          </p:cNvPr>
          <p:cNvSpPr txBox="1"/>
          <p:nvPr/>
        </p:nvSpPr>
        <p:spPr>
          <a:xfrm>
            <a:off x="10704723" y="976828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C4FB223-F57A-4C5C-8A17-6198FF1352E0}"/>
              </a:ext>
            </a:extLst>
          </p:cNvPr>
          <p:cNvSpPr txBox="1"/>
          <p:nvPr/>
        </p:nvSpPr>
        <p:spPr>
          <a:xfrm>
            <a:off x="9900492" y="2827662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91BA702-8ED3-48BD-9963-BA47046EF560}"/>
              </a:ext>
            </a:extLst>
          </p:cNvPr>
          <p:cNvSpPr txBox="1"/>
          <p:nvPr/>
        </p:nvSpPr>
        <p:spPr>
          <a:xfrm>
            <a:off x="10770825" y="1803094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AE32EDD-B1FD-48EE-A873-64209C98B9A8}"/>
              </a:ext>
            </a:extLst>
          </p:cNvPr>
          <p:cNvSpPr txBox="1"/>
          <p:nvPr/>
        </p:nvSpPr>
        <p:spPr>
          <a:xfrm>
            <a:off x="10858959" y="2937830"/>
            <a:ext cx="56464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8DA62BE-F263-469E-BB2D-ED856AB9F9BC}"/>
              </a:ext>
            </a:extLst>
          </p:cNvPr>
          <p:cNvSpPr txBox="1"/>
          <p:nvPr/>
        </p:nvSpPr>
        <p:spPr>
          <a:xfrm>
            <a:off x="9166034" y="636775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5983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547 -0.29931 L -0.48047 -0.29931 C -0.42448 -0.29931 -0.35547 -0.2301 -0.35547 -0.17431 L -0.35547 -0.0493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1845 3.7037E-7 C -0.26718 3.7037E-7 -0.36901 -0.01343 -0.36901 -0.02431 L -0.36901 -0.0486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1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582 1.11111E-6 C -0.37396 1.11111E-6 -0.5164 0.04815 -0.5164 0.08727 L -0.5164 0.1745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20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18502 -4.81481E-6 C -0.26783 -4.81481E-6 -0.36992 0.00232 -0.36992 0.0044 L -0.36992 0.0090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3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27305 3.7037E-6 C -0.39531 3.7037E-6 -0.54596 0.05648 -0.54596 0.10254 L -0.54596 0.20532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30156 -2.59259E-6 C -0.43659 -2.59259E-6 -0.60299 0.12385 -0.60299 0.22477 L -0.60299 0.44954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6" y="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21315 1.11111E-6 C -0.30872 1.11111E-6 -0.4263 0.12801 -0.4263 0.23194 L -0.4263 0.46412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30885 -2.96296E-6 C -0.44727 -2.96296E-6 -0.61771 0.14537 -0.61771 0.26366 L -0.61771 0.52755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85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164 -2.96296E-6 C -0.31328 -2.96296E-6 -0.43268 0.14236 -0.43268 0.2581 L -0.43268 0.51621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420B06D-9D48-4D26-9C03-CBC4D3452FEA}"/>
              </a:ext>
            </a:extLst>
          </p:cNvPr>
          <p:cNvSpPr txBox="1"/>
          <p:nvPr/>
        </p:nvSpPr>
        <p:spPr>
          <a:xfrm>
            <a:off x="870332" y="132202"/>
            <a:ext cx="32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Put the </a:t>
            </a:r>
            <a:r>
              <a:rPr lang="fr-FR" b="1" u="sng" dirty="0" err="1"/>
              <a:t>words</a:t>
            </a:r>
            <a:r>
              <a:rPr lang="fr-FR" b="1" u="sng" dirty="0"/>
              <a:t> in the right </a:t>
            </a:r>
            <a:r>
              <a:rPr lang="fr-FR" b="1" u="sng" dirty="0" err="1"/>
              <a:t>order</a:t>
            </a:r>
            <a:endParaRPr lang="fr-FR" b="1" u="sng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48D80897-4657-4E12-9F0D-62CD67609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850934"/>
              </p:ext>
            </p:extLst>
          </p:nvPr>
        </p:nvGraphicFramePr>
        <p:xfrm>
          <a:off x="831162" y="826265"/>
          <a:ext cx="7552674" cy="42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2510457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058966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0159316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7569093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62790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29315010"/>
                    </a:ext>
                  </a:extLst>
                </a:gridCol>
                <a:gridCol w="1456674">
                  <a:extLst>
                    <a:ext uri="{9D8B030D-6E8A-4147-A177-3AD203B41FA5}">
                      <a16:colId xmlns:a16="http://schemas.microsoft.com/office/drawing/2014/main" val="1055019986"/>
                    </a:ext>
                  </a:extLst>
                </a:gridCol>
              </a:tblGrid>
              <a:tr h="363393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town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is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post office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433297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194E3A5-145B-4D9D-84BF-0781E6F30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31091"/>
              </p:ext>
            </p:extLst>
          </p:nvPr>
        </p:nvGraphicFramePr>
        <p:xfrm>
          <a:off x="794133" y="2112063"/>
          <a:ext cx="7552674" cy="42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62677812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194469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427155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2813486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912332"/>
                    </a:ext>
                  </a:extLst>
                </a:gridCol>
                <a:gridCol w="1551236">
                  <a:extLst>
                    <a:ext uri="{9D8B030D-6E8A-4147-A177-3AD203B41FA5}">
                      <a16:colId xmlns:a16="http://schemas.microsoft.com/office/drawing/2014/main" val="1892068036"/>
                    </a:ext>
                  </a:extLst>
                </a:gridCol>
                <a:gridCol w="921438">
                  <a:extLst>
                    <a:ext uri="{9D8B030D-6E8A-4147-A177-3AD203B41FA5}">
                      <a16:colId xmlns:a16="http://schemas.microsoft.com/office/drawing/2014/main" val="3082620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town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restaurants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two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57761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1FCA2D1-8036-4AD9-94BB-26DB73B07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294342"/>
              </p:ext>
            </p:extLst>
          </p:nvPr>
        </p:nvGraphicFramePr>
        <p:xfrm>
          <a:off x="772099" y="3301886"/>
          <a:ext cx="7552674" cy="42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5652577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778910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3308966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946431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749045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65968008"/>
                    </a:ext>
                  </a:extLst>
                </a:gridCol>
                <a:gridCol w="1456674">
                  <a:extLst>
                    <a:ext uri="{9D8B030D-6E8A-4147-A177-3AD203B41FA5}">
                      <a16:colId xmlns:a16="http://schemas.microsoft.com/office/drawing/2014/main" val="765692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is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zoo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town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521437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1240E54-6DA5-4D59-B56E-2438BB256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33169"/>
              </p:ext>
            </p:extLst>
          </p:nvPr>
        </p:nvGraphicFramePr>
        <p:xfrm>
          <a:off x="772098" y="4370520"/>
          <a:ext cx="9870193" cy="42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27757">
                  <a:extLst>
                    <a:ext uri="{9D8B030D-6E8A-4147-A177-3AD203B41FA5}">
                      <a16:colId xmlns:a16="http://schemas.microsoft.com/office/drawing/2014/main" val="3810707888"/>
                    </a:ext>
                  </a:extLst>
                </a:gridCol>
                <a:gridCol w="1327757">
                  <a:extLst>
                    <a:ext uri="{9D8B030D-6E8A-4147-A177-3AD203B41FA5}">
                      <a16:colId xmlns:a16="http://schemas.microsoft.com/office/drawing/2014/main" val="881179053"/>
                    </a:ext>
                  </a:extLst>
                </a:gridCol>
                <a:gridCol w="1327757">
                  <a:extLst>
                    <a:ext uri="{9D8B030D-6E8A-4147-A177-3AD203B41FA5}">
                      <a16:colId xmlns:a16="http://schemas.microsoft.com/office/drawing/2014/main" val="2536360235"/>
                    </a:ext>
                  </a:extLst>
                </a:gridCol>
                <a:gridCol w="1327757">
                  <a:extLst>
                    <a:ext uri="{9D8B030D-6E8A-4147-A177-3AD203B41FA5}">
                      <a16:colId xmlns:a16="http://schemas.microsoft.com/office/drawing/2014/main" val="2621683616"/>
                    </a:ext>
                  </a:extLst>
                </a:gridCol>
                <a:gridCol w="1327757">
                  <a:extLst>
                    <a:ext uri="{9D8B030D-6E8A-4147-A177-3AD203B41FA5}">
                      <a16:colId xmlns:a16="http://schemas.microsoft.com/office/drawing/2014/main" val="3512918797"/>
                    </a:ext>
                  </a:extLst>
                </a:gridCol>
                <a:gridCol w="2027229">
                  <a:extLst>
                    <a:ext uri="{9D8B030D-6E8A-4147-A177-3AD203B41FA5}">
                      <a16:colId xmlns:a16="http://schemas.microsoft.com/office/drawing/2014/main" val="2412995711"/>
                    </a:ext>
                  </a:extLst>
                </a:gridCol>
                <a:gridCol w="1204179">
                  <a:extLst>
                    <a:ext uri="{9D8B030D-6E8A-4147-A177-3AD203B41FA5}">
                      <a16:colId xmlns:a16="http://schemas.microsoft.com/office/drawing/2014/main" val="1239308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town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schools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five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70446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BE10EDD-BBCE-466E-9E10-90C1699B1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201144"/>
              </p:ext>
            </p:extLst>
          </p:nvPr>
        </p:nvGraphicFramePr>
        <p:xfrm>
          <a:off x="770261" y="5481389"/>
          <a:ext cx="7552674" cy="42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86500">
                  <a:extLst>
                    <a:ext uri="{9D8B030D-6E8A-4147-A177-3AD203B41FA5}">
                      <a16:colId xmlns:a16="http://schemas.microsoft.com/office/drawing/2014/main" val="1565257722"/>
                    </a:ext>
                  </a:extLst>
                </a:gridCol>
                <a:gridCol w="661012">
                  <a:extLst>
                    <a:ext uri="{9D8B030D-6E8A-4147-A177-3AD203B41FA5}">
                      <a16:colId xmlns:a16="http://schemas.microsoft.com/office/drawing/2014/main" val="1177891030"/>
                    </a:ext>
                  </a:extLst>
                </a:gridCol>
                <a:gridCol w="925417">
                  <a:extLst>
                    <a:ext uri="{9D8B030D-6E8A-4147-A177-3AD203B41FA5}">
                      <a16:colId xmlns:a16="http://schemas.microsoft.com/office/drawing/2014/main" val="3533089661"/>
                    </a:ext>
                  </a:extLst>
                </a:gridCol>
                <a:gridCol w="1178804">
                  <a:extLst>
                    <a:ext uri="{9D8B030D-6E8A-4147-A177-3AD203B41FA5}">
                      <a16:colId xmlns:a16="http://schemas.microsoft.com/office/drawing/2014/main" val="994643107"/>
                    </a:ext>
                  </a:extLst>
                </a:gridCol>
                <a:gridCol w="925417">
                  <a:extLst>
                    <a:ext uri="{9D8B030D-6E8A-4147-A177-3AD203B41FA5}">
                      <a16:colId xmlns:a16="http://schemas.microsoft.com/office/drawing/2014/main" val="3674904507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3065968008"/>
                    </a:ext>
                  </a:extLst>
                </a:gridCol>
                <a:gridCol w="919601">
                  <a:extLst>
                    <a:ext uri="{9D8B030D-6E8A-4147-A177-3AD203B41FA5}">
                      <a16:colId xmlns:a16="http://schemas.microsoft.com/office/drawing/2014/main" val="765692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canal 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is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town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521437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26360081-51AF-48CF-823E-874AD00CC45F}"/>
              </a:ext>
            </a:extLst>
          </p:cNvPr>
          <p:cNvSpPr txBox="1"/>
          <p:nvPr/>
        </p:nvSpPr>
        <p:spPr>
          <a:xfrm>
            <a:off x="738130" y="1311008"/>
            <a:ext cx="4092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town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 post office.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B0F56C0-C9A6-4425-B3A9-D83CA92014E2}"/>
              </a:ext>
            </a:extLst>
          </p:cNvPr>
          <p:cNvSpPr txBox="1"/>
          <p:nvPr/>
        </p:nvSpPr>
        <p:spPr>
          <a:xfrm>
            <a:off x="703244" y="2609162"/>
            <a:ext cx="47038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town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two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restaurants.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1FC8B04-9633-45D8-A464-D362A9908966}"/>
              </a:ext>
            </a:extLst>
          </p:cNvPr>
          <p:cNvSpPr txBox="1"/>
          <p:nvPr/>
        </p:nvSpPr>
        <p:spPr>
          <a:xfrm>
            <a:off x="692226" y="3721866"/>
            <a:ext cx="3271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town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 zoo.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49A16F-42D7-4A17-B321-BAA27053B1DC}"/>
              </a:ext>
            </a:extLst>
          </p:cNvPr>
          <p:cNvSpPr txBox="1"/>
          <p:nvPr/>
        </p:nvSpPr>
        <p:spPr>
          <a:xfrm>
            <a:off x="723440" y="4744599"/>
            <a:ext cx="4218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town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are five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schools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2319DE1-AB36-4BFB-965C-9318D6800856}"/>
              </a:ext>
            </a:extLst>
          </p:cNvPr>
          <p:cNvSpPr txBox="1"/>
          <p:nvPr/>
        </p:nvSpPr>
        <p:spPr>
          <a:xfrm>
            <a:off x="732620" y="5899534"/>
            <a:ext cx="4283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town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 canal bridge.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70287DE-BEBE-4CAE-B680-3857F5AD2C5C}"/>
              </a:ext>
            </a:extLst>
          </p:cNvPr>
          <p:cNvSpPr txBox="1"/>
          <p:nvPr/>
        </p:nvSpPr>
        <p:spPr>
          <a:xfrm>
            <a:off x="9166034" y="636775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26834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420B06D-9D48-4D26-9C03-CBC4D3452FEA}"/>
              </a:ext>
            </a:extLst>
          </p:cNvPr>
          <p:cNvSpPr txBox="1"/>
          <p:nvPr/>
        </p:nvSpPr>
        <p:spPr>
          <a:xfrm>
            <a:off x="870332" y="132202"/>
            <a:ext cx="32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Put the </a:t>
            </a:r>
            <a:r>
              <a:rPr lang="fr-FR" b="1" u="sng" dirty="0" err="1"/>
              <a:t>words</a:t>
            </a:r>
            <a:r>
              <a:rPr lang="fr-FR" b="1" u="sng" dirty="0"/>
              <a:t> in the right </a:t>
            </a:r>
            <a:r>
              <a:rPr lang="fr-FR" b="1" u="sng" dirty="0" err="1"/>
              <a:t>order</a:t>
            </a:r>
            <a:endParaRPr lang="fr-FR" b="1" u="sng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48D80897-4657-4E12-9F0D-62CD67609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16104"/>
              </p:ext>
            </p:extLst>
          </p:nvPr>
        </p:nvGraphicFramePr>
        <p:xfrm>
          <a:off x="831162" y="826265"/>
          <a:ext cx="7552674" cy="42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2510457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058966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0159316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7569093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62790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29315010"/>
                    </a:ext>
                  </a:extLst>
                </a:gridCol>
                <a:gridCol w="1456674">
                  <a:extLst>
                    <a:ext uri="{9D8B030D-6E8A-4147-A177-3AD203B41FA5}">
                      <a16:colId xmlns:a16="http://schemas.microsoft.com/office/drawing/2014/main" val="1055019986"/>
                    </a:ext>
                  </a:extLst>
                </a:gridCol>
              </a:tblGrid>
              <a:tr h="363393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town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is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433297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194E3A5-145B-4D9D-84BF-0781E6F30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903096"/>
              </p:ext>
            </p:extLst>
          </p:nvPr>
        </p:nvGraphicFramePr>
        <p:xfrm>
          <a:off x="794133" y="2112063"/>
          <a:ext cx="7552674" cy="42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626778126"/>
                    </a:ext>
                  </a:extLst>
                </a:gridCol>
                <a:gridCol w="1737298">
                  <a:extLst>
                    <a:ext uri="{9D8B030D-6E8A-4147-A177-3AD203B41FA5}">
                      <a16:colId xmlns:a16="http://schemas.microsoft.com/office/drawing/2014/main" val="1119446980"/>
                    </a:ext>
                  </a:extLst>
                </a:gridCol>
                <a:gridCol w="1013552">
                  <a:extLst>
                    <a:ext uri="{9D8B030D-6E8A-4147-A177-3AD203B41FA5}">
                      <a16:colId xmlns:a16="http://schemas.microsoft.com/office/drawing/2014/main" val="1042715582"/>
                    </a:ext>
                  </a:extLst>
                </a:gridCol>
                <a:gridCol w="892366">
                  <a:extLst>
                    <a:ext uri="{9D8B030D-6E8A-4147-A177-3AD203B41FA5}">
                      <a16:colId xmlns:a16="http://schemas.microsoft.com/office/drawing/2014/main" val="2428134862"/>
                    </a:ext>
                  </a:extLst>
                </a:gridCol>
                <a:gridCol w="958468">
                  <a:extLst>
                    <a:ext uri="{9D8B030D-6E8A-4147-A177-3AD203B41FA5}">
                      <a16:colId xmlns:a16="http://schemas.microsoft.com/office/drawing/2014/main" val="13912332"/>
                    </a:ext>
                  </a:extLst>
                </a:gridCol>
                <a:gridCol w="1013552">
                  <a:extLst>
                    <a:ext uri="{9D8B030D-6E8A-4147-A177-3AD203B41FA5}">
                      <a16:colId xmlns:a16="http://schemas.microsoft.com/office/drawing/2014/main" val="1892068036"/>
                    </a:ext>
                  </a:extLst>
                </a:gridCol>
                <a:gridCol w="921438">
                  <a:extLst>
                    <a:ext uri="{9D8B030D-6E8A-4147-A177-3AD203B41FA5}">
                      <a16:colId xmlns:a16="http://schemas.microsoft.com/office/drawing/2014/main" val="3082620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fire</a:t>
                      </a:r>
                      <a:r>
                        <a:rPr lang="fr-FR" dirty="0"/>
                        <a:t>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town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57761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1FCA2D1-8036-4AD9-94BB-26DB73B07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05907"/>
              </p:ext>
            </p:extLst>
          </p:nvPr>
        </p:nvGraphicFramePr>
        <p:xfrm>
          <a:off x="772099" y="3301886"/>
          <a:ext cx="7552674" cy="42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5652577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778910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3308966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946431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749045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65968008"/>
                    </a:ext>
                  </a:extLst>
                </a:gridCol>
                <a:gridCol w="1456674">
                  <a:extLst>
                    <a:ext uri="{9D8B030D-6E8A-4147-A177-3AD203B41FA5}">
                      <a16:colId xmlns:a16="http://schemas.microsoft.com/office/drawing/2014/main" val="765692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is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bank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town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521437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1240E54-6DA5-4D59-B56E-2438BB256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82058"/>
              </p:ext>
            </p:extLst>
          </p:nvPr>
        </p:nvGraphicFramePr>
        <p:xfrm>
          <a:off x="772098" y="4370520"/>
          <a:ext cx="7552674" cy="42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81070788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8117905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3636023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2168361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12918797"/>
                    </a:ext>
                  </a:extLst>
                </a:gridCol>
                <a:gridCol w="1551236">
                  <a:extLst>
                    <a:ext uri="{9D8B030D-6E8A-4147-A177-3AD203B41FA5}">
                      <a16:colId xmlns:a16="http://schemas.microsoft.com/office/drawing/2014/main" val="2412995711"/>
                    </a:ext>
                  </a:extLst>
                </a:gridCol>
                <a:gridCol w="921438">
                  <a:extLst>
                    <a:ext uri="{9D8B030D-6E8A-4147-A177-3AD203B41FA5}">
                      <a16:colId xmlns:a16="http://schemas.microsoft.com/office/drawing/2014/main" val="1239308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town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two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museums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70446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BE10EDD-BBCE-466E-9E10-90C1699B1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27138"/>
              </p:ext>
            </p:extLst>
          </p:nvPr>
        </p:nvGraphicFramePr>
        <p:xfrm>
          <a:off x="770261" y="5481389"/>
          <a:ext cx="7552674" cy="42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56843">
                  <a:extLst>
                    <a:ext uri="{9D8B030D-6E8A-4147-A177-3AD203B41FA5}">
                      <a16:colId xmlns:a16="http://schemas.microsoft.com/office/drawing/2014/main" val="1565257722"/>
                    </a:ext>
                  </a:extLst>
                </a:gridCol>
                <a:gridCol w="1090669">
                  <a:extLst>
                    <a:ext uri="{9D8B030D-6E8A-4147-A177-3AD203B41FA5}">
                      <a16:colId xmlns:a16="http://schemas.microsoft.com/office/drawing/2014/main" val="1177891030"/>
                    </a:ext>
                  </a:extLst>
                </a:gridCol>
                <a:gridCol w="925417">
                  <a:extLst>
                    <a:ext uri="{9D8B030D-6E8A-4147-A177-3AD203B41FA5}">
                      <a16:colId xmlns:a16="http://schemas.microsoft.com/office/drawing/2014/main" val="3533089661"/>
                    </a:ext>
                  </a:extLst>
                </a:gridCol>
                <a:gridCol w="1178804">
                  <a:extLst>
                    <a:ext uri="{9D8B030D-6E8A-4147-A177-3AD203B41FA5}">
                      <a16:colId xmlns:a16="http://schemas.microsoft.com/office/drawing/2014/main" val="994643107"/>
                    </a:ext>
                  </a:extLst>
                </a:gridCol>
                <a:gridCol w="925417">
                  <a:extLst>
                    <a:ext uri="{9D8B030D-6E8A-4147-A177-3AD203B41FA5}">
                      <a16:colId xmlns:a16="http://schemas.microsoft.com/office/drawing/2014/main" val="3674904507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3065968008"/>
                    </a:ext>
                  </a:extLst>
                </a:gridCol>
                <a:gridCol w="919601">
                  <a:extLst>
                    <a:ext uri="{9D8B030D-6E8A-4147-A177-3AD203B41FA5}">
                      <a16:colId xmlns:a16="http://schemas.microsoft.com/office/drawing/2014/main" val="765692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hospital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is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town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521437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26360081-51AF-48CF-823E-874AD00CC45F}"/>
              </a:ext>
            </a:extLst>
          </p:cNvPr>
          <p:cNvSpPr txBox="1"/>
          <p:nvPr/>
        </p:nvSpPr>
        <p:spPr>
          <a:xfrm>
            <a:off x="738130" y="1311008"/>
            <a:ext cx="3378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town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 river.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B0F56C0-C9A6-4425-B3A9-D83CA92014E2}"/>
              </a:ext>
            </a:extLst>
          </p:cNvPr>
          <p:cNvSpPr txBox="1"/>
          <p:nvPr/>
        </p:nvSpPr>
        <p:spPr>
          <a:xfrm>
            <a:off x="703244" y="2609162"/>
            <a:ext cx="4202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town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fire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station.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1FC8B04-9633-45D8-A464-D362A9908966}"/>
              </a:ext>
            </a:extLst>
          </p:cNvPr>
          <p:cNvSpPr txBox="1"/>
          <p:nvPr/>
        </p:nvSpPr>
        <p:spPr>
          <a:xfrm>
            <a:off x="692226" y="3721866"/>
            <a:ext cx="3435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town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bank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49A16F-42D7-4A17-B321-BAA27053B1DC}"/>
              </a:ext>
            </a:extLst>
          </p:cNvPr>
          <p:cNvSpPr txBox="1"/>
          <p:nvPr/>
        </p:nvSpPr>
        <p:spPr>
          <a:xfrm>
            <a:off x="723440" y="4744599"/>
            <a:ext cx="45037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town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two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museums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2319DE1-AB36-4BFB-965C-9318D6800856}"/>
              </a:ext>
            </a:extLst>
          </p:cNvPr>
          <p:cNvSpPr txBox="1"/>
          <p:nvPr/>
        </p:nvSpPr>
        <p:spPr>
          <a:xfrm>
            <a:off x="732620" y="5899534"/>
            <a:ext cx="3797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town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hospital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576BD32-9B6C-4291-8E67-25CD42D9AAE4}"/>
              </a:ext>
            </a:extLst>
          </p:cNvPr>
          <p:cNvSpPr txBox="1"/>
          <p:nvPr/>
        </p:nvSpPr>
        <p:spPr>
          <a:xfrm>
            <a:off x="9166034" y="636775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3440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alle De Classe Avec Dessin Animé De Tableau | Vecteur Premium">
            <a:extLst>
              <a:ext uri="{FF2B5EF4-FFF2-40B4-BE49-F238E27FC236}">
                <a16:creationId xmlns:a16="http://schemas.microsoft.com/office/drawing/2014/main" id="{57D7F76B-429D-4777-BAEC-159991175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0" y="565133"/>
            <a:ext cx="4564082" cy="24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ootball à l'école: Aménager la cour de récréation » mobilesport.ch">
            <a:extLst>
              <a:ext uri="{FF2B5EF4-FFF2-40B4-BE49-F238E27FC236}">
                <a16:creationId xmlns:a16="http://schemas.microsoft.com/office/drawing/2014/main" id="{D41CAB2E-A3B9-4AE2-9444-219FBDC5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07" y="99151"/>
            <a:ext cx="385191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Vecteur Gratuite | Dessin Animé Vide Lycée Collège Université Informatique  En Classe De Fond">
            <a:extLst>
              <a:ext uri="{FF2B5EF4-FFF2-40B4-BE49-F238E27FC236}">
                <a16:creationId xmlns:a16="http://schemas.microsoft.com/office/drawing/2014/main" id="{EF3ED303-6852-4862-9F37-A65C5B8A8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6" y="3194894"/>
            <a:ext cx="3837882" cy="287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ctualités de la Commune - Info Bibliothèque">
            <a:extLst>
              <a:ext uri="{FF2B5EF4-FFF2-40B4-BE49-F238E27FC236}">
                <a16:creationId xmlns:a16="http://schemas.microsoft.com/office/drawing/2014/main" id="{8A9CCCC1-F55D-436F-B954-E5D1F780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245" y="110168"/>
            <a:ext cx="2720412" cy="33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2DAAD2B-3715-438E-BAB6-6140F536BC2D}"/>
              </a:ext>
            </a:extLst>
          </p:cNvPr>
          <p:cNvSpPr txBox="1"/>
          <p:nvPr/>
        </p:nvSpPr>
        <p:spPr>
          <a:xfrm>
            <a:off x="1795751" y="77118"/>
            <a:ext cx="31088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b="1" dirty="0"/>
              <a:t>In </a:t>
            </a:r>
            <a:r>
              <a:rPr lang="fr-FR" sz="2500" b="1" dirty="0" err="1"/>
              <a:t>my</a:t>
            </a:r>
            <a:r>
              <a:rPr lang="fr-FR" sz="2500" b="1" dirty="0"/>
              <a:t> </a:t>
            </a:r>
            <a:r>
              <a:rPr lang="fr-FR" sz="2500" b="1" dirty="0" err="1"/>
              <a:t>school</a:t>
            </a:r>
            <a:r>
              <a:rPr lang="fr-FR" sz="2500" b="1" dirty="0"/>
              <a:t>, </a:t>
            </a:r>
            <a:r>
              <a:rPr lang="fr-FR" sz="2500" b="1" dirty="0" err="1"/>
              <a:t>there</a:t>
            </a:r>
            <a:r>
              <a:rPr lang="fr-FR" sz="2500" b="1" dirty="0"/>
              <a:t> ….</a:t>
            </a:r>
          </a:p>
        </p:txBody>
      </p:sp>
      <p:pic>
        <p:nvPicPr>
          <p:cNvPr id="10250" name="Picture 10" descr="Mini table de ping-pong | jeux exterieurs et sports | jouéclub">
            <a:extLst>
              <a:ext uri="{FF2B5EF4-FFF2-40B4-BE49-F238E27FC236}">
                <a16:creationId xmlns:a16="http://schemas.microsoft.com/office/drawing/2014/main" id="{9CBA2795-1AC0-4DD1-8EA7-387C9AF5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703" y="3415229"/>
            <a:ext cx="3178366" cy="317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Dessin de Ordinateur 3 colorie par Membre non inscrit le 09 de Octobre de  2011 à Coloritou.com">
            <a:extLst>
              <a:ext uri="{FF2B5EF4-FFF2-40B4-BE49-F238E27FC236}">
                <a16:creationId xmlns:a16="http://schemas.microsoft.com/office/drawing/2014/main" id="{21C432B4-5DA8-4923-9543-00B3CEA9A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40" y="3371161"/>
            <a:ext cx="2928861" cy="272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E58A36F-6FE0-4C61-B20A-B1455412E94B}"/>
              </a:ext>
            </a:extLst>
          </p:cNvPr>
          <p:cNvSpPr txBox="1"/>
          <p:nvPr/>
        </p:nvSpPr>
        <p:spPr>
          <a:xfrm>
            <a:off x="9166034" y="636775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071639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420B06D-9D48-4D26-9C03-CBC4D3452FEA}"/>
              </a:ext>
            </a:extLst>
          </p:cNvPr>
          <p:cNvSpPr txBox="1"/>
          <p:nvPr/>
        </p:nvSpPr>
        <p:spPr>
          <a:xfrm>
            <a:off x="870332" y="132202"/>
            <a:ext cx="38836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u="sng" dirty="0"/>
              <a:t>Put the </a:t>
            </a:r>
            <a:r>
              <a:rPr lang="fr-FR" sz="2200" b="1" u="sng" dirty="0" err="1"/>
              <a:t>words</a:t>
            </a:r>
            <a:r>
              <a:rPr lang="fr-FR" sz="2200" b="1" u="sng" dirty="0"/>
              <a:t> in the right </a:t>
            </a:r>
            <a:r>
              <a:rPr lang="fr-FR" sz="2200" b="1" u="sng" dirty="0" err="1"/>
              <a:t>order</a:t>
            </a:r>
            <a:endParaRPr lang="fr-FR" sz="2200" b="1" u="sng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48D80897-4657-4E12-9F0D-62CD67609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725661"/>
              </p:ext>
            </p:extLst>
          </p:nvPr>
        </p:nvGraphicFramePr>
        <p:xfrm>
          <a:off x="831162" y="826265"/>
          <a:ext cx="7552674" cy="42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2510457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058966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0159316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7569093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62790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29315010"/>
                    </a:ext>
                  </a:extLst>
                </a:gridCol>
                <a:gridCol w="1456674">
                  <a:extLst>
                    <a:ext uri="{9D8B030D-6E8A-4147-A177-3AD203B41FA5}">
                      <a16:colId xmlns:a16="http://schemas.microsoft.com/office/drawing/2014/main" val="1055019986"/>
                    </a:ext>
                  </a:extLst>
                </a:gridCol>
              </a:tblGrid>
              <a:tr h="363393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school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library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is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433297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194E3A5-145B-4D9D-84BF-0781E6F30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062823"/>
              </p:ext>
            </p:extLst>
          </p:nvPr>
        </p:nvGraphicFramePr>
        <p:xfrm>
          <a:off x="794132" y="2112063"/>
          <a:ext cx="10145617" cy="42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4808">
                  <a:extLst>
                    <a:ext uri="{9D8B030D-6E8A-4147-A177-3AD203B41FA5}">
                      <a16:colId xmlns:a16="http://schemas.microsoft.com/office/drawing/2014/main" val="626778126"/>
                    </a:ext>
                  </a:extLst>
                </a:gridCol>
                <a:gridCol w="2333737">
                  <a:extLst>
                    <a:ext uri="{9D8B030D-6E8A-4147-A177-3AD203B41FA5}">
                      <a16:colId xmlns:a16="http://schemas.microsoft.com/office/drawing/2014/main" val="1119446980"/>
                    </a:ext>
                  </a:extLst>
                </a:gridCol>
                <a:gridCol w="1361519">
                  <a:extLst>
                    <a:ext uri="{9D8B030D-6E8A-4147-A177-3AD203B41FA5}">
                      <a16:colId xmlns:a16="http://schemas.microsoft.com/office/drawing/2014/main" val="1042715582"/>
                    </a:ext>
                  </a:extLst>
                </a:gridCol>
                <a:gridCol w="1198728">
                  <a:extLst>
                    <a:ext uri="{9D8B030D-6E8A-4147-A177-3AD203B41FA5}">
                      <a16:colId xmlns:a16="http://schemas.microsoft.com/office/drawing/2014/main" val="2428134862"/>
                    </a:ext>
                  </a:extLst>
                </a:gridCol>
                <a:gridCol w="1287524">
                  <a:extLst>
                    <a:ext uri="{9D8B030D-6E8A-4147-A177-3AD203B41FA5}">
                      <a16:colId xmlns:a16="http://schemas.microsoft.com/office/drawing/2014/main" val="13912332"/>
                    </a:ext>
                  </a:extLst>
                </a:gridCol>
                <a:gridCol w="1361519">
                  <a:extLst>
                    <a:ext uri="{9D8B030D-6E8A-4147-A177-3AD203B41FA5}">
                      <a16:colId xmlns:a16="http://schemas.microsoft.com/office/drawing/2014/main" val="1892068036"/>
                    </a:ext>
                  </a:extLst>
                </a:gridCol>
                <a:gridCol w="1237782">
                  <a:extLst>
                    <a:ext uri="{9D8B030D-6E8A-4147-A177-3AD203B41FA5}">
                      <a16:colId xmlns:a16="http://schemas.microsoft.com/office/drawing/2014/main" val="3082620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computer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is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school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57761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1FCA2D1-8036-4AD9-94BB-26DB73B07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3178"/>
              </p:ext>
            </p:extLst>
          </p:nvPr>
        </p:nvGraphicFramePr>
        <p:xfrm>
          <a:off x="794133" y="3558449"/>
          <a:ext cx="7552674" cy="42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5652577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778910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33089661"/>
                    </a:ext>
                  </a:extLst>
                </a:gridCol>
                <a:gridCol w="1490031">
                  <a:extLst>
                    <a:ext uri="{9D8B030D-6E8A-4147-A177-3AD203B41FA5}">
                      <a16:colId xmlns:a16="http://schemas.microsoft.com/office/drawing/2014/main" val="994643107"/>
                    </a:ext>
                  </a:extLst>
                </a:gridCol>
                <a:gridCol w="1002535">
                  <a:extLst>
                    <a:ext uri="{9D8B030D-6E8A-4147-A177-3AD203B41FA5}">
                      <a16:colId xmlns:a16="http://schemas.microsoft.com/office/drawing/2014/main" val="3674904507"/>
                    </a:ext>
                  </a:extLst>
                </a:gridCol>
                <a:gridCol w="1112704">
                  <a:extLst>
                    <a:ext uri="{9D8B030D-6E8A-4147-A177-3AD203B41FA5}">
                      <a16:colId xmlns:a16="http://schemas.microsoft.com/office/drawing/2014/main" val="3065968008"/>
                    </a:ext>
                  </a:extLst>
                </a:gridCol>
                <a:gridCol w="899404">
                  <a:extLst>
                    <a:ext uri="{9D8B030D-6E8A-4147-A177-3AD203B41FA5}">
                      <a16:colId xmlns:a16="http://schemas.microsoft.com/office/drawing/2014/main" val="765692994"/>
                    </a:ext>
                  </a:extLst>
                </a:gridCol>
              </a:tblGrid>
              <a:tr h="24648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six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computers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school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521437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1240E54-6DA5-4D59-B56E-2438BB256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298637"/>
              </p:ext>
            </p:extLst>
          </p:nvPr>
        </p:nvGraphicFramePr>
        <p:xfrm>
          <a:off x="827182" y="4888312"/>
          <a:ext cx="7552674" cy="42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81070788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8117905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3636023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2168361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12918797"/>
                    </a:ext>
                  </a:extLst>
                </a:gridCol>
                <a:gridCol w="1551236">
                  <a:extLst>
                    <a:ext uri="{9D8B030D-6E8A-4147-A177-3AD203B41FA5}">
                      <a16:colId xmlns:a16="http://schemas.microsoft.com/office/drawing/2014/main" val="2412995711"/>
                    </a:ext>
                  </a:extLst>
                </a:gridCol>
                <a:gridCol w="921438">
                  <a:extLst>
                    <a:ext uri="{9D8B030D-6E8A-4147-A177-3AD203B41FA5}">
                      <a16:colId xmlns:a16="http://schemas.microsoft.com/office/drawing/2014/main" val="1239308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school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three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classrooms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70446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26360081-51AF-48CF-823E-874AD00CC45F}"/>
              </a:ext>
            </a:extLst>
          </p:cNvPr>
          <p:cNvSpPr txBox="1"/>
          <p:nvPr/>
        </p:nvSpPr>
        <p:spPr>
          <a:xfrm>
            <a:off x="738130" y="1311008"/>
            <a:ext cx="3748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school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library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B0F56C0-C9A6-4425-B3A9-D83CA92014E2}"/>
              </a:ext>
            </a:extLst>
          </p:cNvPr>
          <p:cNvSpPr txBox="1"/>
          <p:nvPr/>
        </p:nvSpPr>
        <p:spPr>
          <a:xfrm>
            <a:off x="703244" y="2609162"/>
            <a:ext cx="48409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school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 computer room.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1FC8B04-9633-45D8-A464-D362A9908966}"/>
              </a:ext>
            </a:extLst>
          </p:cNvPr>
          <p:cNvSpPr txBox="1"/>
          <p:nvPr/>
        </p:nvSpPr>
        <p:spPr>
          <a:xfrm>
            <a:off x="758327" y="4008304"/>
            <a:ext cx="46245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school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are six computers.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49A16F-42D7-4A17-B321-BAA27053B1DC}"/>
              </a:ext>
            </a:extLst>
          </p:cNvPr>
          <p:cNvSpPr txBox="1"/>
          <p:nvPr/>
        </p:nvSpPr>
        <p:spPr>
          <a:xfrm>
            <a:off x="745474" y="5372560"/>
            <a:ext cx="49933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school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three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classrooms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4BC341D-A650-40E0-99ED-5D9668273E93}"/>
              </a:ext>
            </a:extLst>
          </p:cNvPr>
          <p:cNvSpPr txBox="1"/>
          <p:nvPr/>
        </p:nvSpPr>
        <p:spPr>
          <a:xfrm>
            <a:off x="9166034" y="636775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88638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8A8174-C768-4051-AE92-12E3CFD9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186" y="121187"/>
            <a:ext cx="3835716" cy="31067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994007-2B23-4ED2-BE09-ED40E0BE8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783" y="209320"/>
            <a:ext cx="4638985" cy="28893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04E7BFA-1B8F-4B82-8CB3-BC23DDBB1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2" y="3373988"/>
            <a:ext cx="3581858" cy="33958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4E8835-FDB2-4FB9-B264-ED72E106F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095" y="3338111"/>
            <a:ext cx="3681219" cy="339233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71409101-8098-471C-BBB0-7DF00347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280" y="3734212"/>
            <a:ext cx="4317865" cy="287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llustration d'une ville isométrique sous forme de map, dessin métiers">
            <a:extLst>
              <a:ext uri="{FF2B5EF4-FFF2-40B4-BE49-F238E27FC236}">
                <a16:creationId xmlns:a16="http://schemas.microsoft.com/office/drawing/2014/main" id="{A4E9FB11-4784-489C-B54D-CE9B2E43B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1" y="187286"/>
            <a:ext cx="3803851" cy="30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D6C7CF3-F844-4186-8005-25CA43F1C2FE}"/>
              </a:ext>
            </a:extLst>
          </p:cNvPr>
          <p:cNvSpPr txBox="1"/>
          <p:nvPr/>
        </p:nvSpPr>
        <p:spPr>
          <a:xfrm>
            <a:off x="9199085" y="648866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277466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420B06D-9D48-4D26-9C03-CBC4D3452FEA}"/>
              </a:ext>
            </a:extLst>
          </p:cNvPr>
          <p:cNvSpPr txBox="1"/>
          <p:nvPr/>
        </p:nvSpPr>
        <p:spPr>
          <a:xfrm>
            <a:off x="870332" y="132202"/>
            <a:ext cx="32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Put the </a:t>
            </a:r>
            <a:r>
              <a:rPr lang="fr-FR" b="1" u="sng" dirty="0" err="1"/>
              <a:t>words</a:t>
            </a:r>
            <a:r>
              <a:rPr lang="fr-FR" b="1" u="sng" dirty="0"/>
              <a:t> in the right </a:t>
            </a:r>
            <a:r>
              <a:rPr lang="fr-FR" b="1" u="sng" dirty="0" err="1"/>
              <a:t>order</a:t>
            </a:r>
            <a:endParaRPr lang="fr-FR" b="1" u="sng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48D80897-4657-4E12-9F0D-62CD67609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000458"/>
              </p:ext>
            </p:extLst>
          </p:nvPr>
        </p:nvGraphicFramePr>
        <p:xfrm>
          <a:off x="831162" y="826265"/>
          <a:ext cx="7552674" cy="42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2510457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058966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01593160"/>
                    </a:ext>
                  </a:extLst>
                </a:gridCol>
                <a:gridCol w="1629272">
                  <a:extLst>
                    <a:ext uri="{9D8B030D-6E8A-4147-A177-3AD203B41FA5}">
                      <a16:colId xmlns:a16="http://schemas.microsoft.com/office/drawing/2014/main" val="3875690937"/>
                    </a:ext>
                  </a:extLst>
                </a:gridCol>
                <a:gridCol w="716096">
                  <a:extLst>
                    <a:ext uri="{9D8B030D-6E8A-4147-A177-3AD203B41FA5}">
                      <a16:colId xmlns:a16="http://schemas.microsoft.com/office/drawing/2014/main" val="396279080"/>
                    </a:ext>
                  </a:extLst>
                </a:gridCol>
                <a:gridCol w="1090670">
                  <a:extLst>
                    <a:ext uri="{9D8B030D-6E8A-4147-A177-3AD203B41FA5}">
                      <a16:colId xmlns:a16="http://schemas.microsoft.com/office/drawing/2014/main" val="3829315010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55019986"/>
                    </a:ext>
                  </a:extLst>
                </a:gridCol>
              </a:tblGrid>
              <a:tr h="363393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school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playgrounds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two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433297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194E3A5-145B-4D9D-84BF-0781E6F30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2525"/>
              </p:ext>
            </p:extLst>
          </p:nvPr>
        </p:nvGraphicFramePr>
        <p:xfrm>
          <a:off x="794132" y="2112063"/>
          <a:ext cx="9903243" cy="42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32203">
                  <a:extLst>
                    <a:ext uri="{9D8B030D-6E8A-4147-A177-3AD203B41FA5}">
                      <a16:colId xmlns:a16="http://schemas.microsoft.com/office/drawing/2014/main" val="626778126"/>
                    </a:ext>
                  </a:extLst>
                </a:gridCol>
                <a:gridCol w="2277986">
                  <a:extLst>
                    <a:ext uri="{9D8B030D-6E8A-4147-A177-3AD203B41FA5}">
                      <a16:colId xmlns:a16="http://schemas.microsoft.com/office/drawing/2014/main" val="1119446980"/>
                    </a:ext>
                  </a:extLst>
                </a:gridCol>
                <a:gridCol w="1328993">
                  <a:extLst>
                    <a:ext uri="{9D8B030D-6E8A-4147-A177-3AD203B41FA5}">
                      <a16:colId xmlns:a16="http://schemas.microsoft.com/office/drawing/2014/main" val="1042715582"/>
                    </a:ext>
                  </a:extLst>
                </a:gridCol>
                <a:gridCol w="1170091">
                  <a:extLst>
                    <a:ext uri="{9D8B030D-6E8A-4147-A177-3AD203B41FA5}">
                      <a16:colId xmlns:a16="http://schemas.microsoft.com/office/drawing/2014/main" val="2428134862"/>
                    </a:ext>
                  </a:extLst>
                </a:gridCol>
                <a:gridCol w="1256766">
                  <a:extLst>
                    <a:ext uri="{9D8B030D-6E8A-4147-A177-3AD203B41FA5}">
                      <a16:colId xmlns:a16="http://schemas.microsoft.com/office/drawing/2014/main" val="13912332"/>
                    </a:ext>
                  </a:extLst>
                </a:gridCol>
                <a:gridCol w="1328993">
                  <a:extLst>
                    <a:ext uri="{9D8B030D-6E8A-4147-A177-3AD203B41FA5}">
                      <a16:colId xmlns:a16="http://schemas.microsoft.com/office/drawing/2014/main" val="1892068036"/>
                    </a:ext>
                  </a:extLst>
                </a:gridCol>
                <a:gridCol w="1208211">
                  <a:extLst>
                    <a:ext uri="{9D8B030D-6E8A-4147-A177-3AD203B41FA5}">
                      <a16:colId xmlns:a16="http://schemas.microsoft.com/office/drawing/2014/main" val="3082620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ping-pong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is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school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57761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1FCA2D1-8036-4AD9-94BB-26DB73B07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25288"/>
              </p:ext>
            </p:extLst>
          </p:nvPr>
        </p:nvGraphicFramePr>
        <p:xfrm>
          <a:off x="231355" y="3514382"/>
          <a:ext cx="11688895" cy="42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8525">
                  <a:extLst>
                    <a:ext uri="{9D8B030D-6E8A-4147-A177-3AD203B41FA5}">
                      <a16:colId xmlns:a16="http://schemas.microsoft.com/office/drawing/2014/main" val="1565257722"/>
                    </a:ext>
                  </a:extLst>
                </a:gridCol>
                <a:gridCol w="1158525">
                  <a:extLst>
                    <a:ext uri="{9D8B030D-6E8A-4147-A177-3AD203B41FA5}">
                      <a16:colId xmlns:a16="http://schemas.microsoft.com/office/drawing/2014/main" val="1177891030"/>
                    </a:ext>
                  </a:extLst>
                </a:gridCol>
                <a:gridCol w="1158525">
                  <a:extLst>
                    <a:ext uri="{9D8B030D-6E8A-4147-A177-3AD203B41FA5}">
                      <a16:colId xmlns:a16="http://schemas.microsoft.com/office/drawing/2014/main" val="3533089661"/>
                    </a:ext>
                  </a:extLst>
                </a:gridCol>
                <a:gridCol w="1570150">
                  <a:extLst>
                    <a:ext uri="{9D8B030D-6E8A-4147-A177-3AD203B41FA5}">
                      <a16:colId xmlns:a16="http://schemas.microsoft.com/office/drawing/2014/main" val="994643107"/>
                    </a:ext>
                  </a:extLst>
                </a:gridCol>
                <a:gridCol w="616944">
                  <a:extLst>
                    <a:ext uri="{9D8B030D-6E8A-4147-A177-3AD203B41FA5}">
                      <a16:colId xmlns:a16="http://schemas.microsoft.com/office/drawing/2014/main" val="3674904507"/>
                    </a:ext>
                  </a:extLst>
                </a:gridCol>
                <a:gridCol w="1288974">
                  <a:extLst>
                    <a:ext uri="{9D8B030D-6E8A-4147-A177-3AD203B41FA5}">
                      <a16:colId xmlns:a16="http://schemas.microsoft.com/office/drawing/2014/main" val="3065968008"/>
                    </a:ext>
                  </a:extLst>
                </a:gridCol>
                <a:gridCol w="550843">
                  <a:extLst>
                    <a:ext uri="{9D8B030D-6E8A-4147-A177-3AD203B41FA5}">
                      <a16:colId xmlns:a16="http://schemas.microsoft.com/office/drawing/2014/main" val="765692994"/>
                    </a:ext>
                  </a:extLst>
                </a:gridCol>
                <a:gridCol w="2135261">
                  <a:extLst>
                    <a:ext uri="{9D8B030D-6E8A-4147-A177-3AD203B41FA5}">
                      <a16:colId xmlns:a16="http://schemas.microsoft.com/office/drawing/2014/main" val="477793241"/>
                    </a:ext>
                  </a:extLst>
                </a:gridCol>
                <a:gridCol w="1025574">
                  <a:extLst>
                    <a:ext uri="{9D8B030D-6E8A-4147-A177-3AD203B41FA5}">
                      <a16:colId xmlns:a16="http://schemas.microsoft.com/office/drawing/2014/main" val="674284174"/>
                    </a:ext>
                  </a:extLst>
                </a:gridCol>
                <a:gridCol w="1025574">
                  <a:extLst>
                    <a:ext uri="{9D8B030D-6E8A-4147-A177-3AD203B41FA5}">
                      <a16:colId xmlns:a16="http://schemas.microsoft.com/office/drawing/2014/main" val="3363291733"/>
                    </a:ext>
                  </a:extLst>
                </a:gridCol>
              </a:tblGrid>
              <a:tr h="24648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six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computers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school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computer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521437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1240E54-6DA5-4D59-B56E-2438BB256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051192"/>
              </p:ext>
            </p:extLst>
          </p:nvPr>
        </p:nvGraphicFramePr>
        <p:xfrm>
          <a:off x="827182" y="4888312"/>
          <a:ext cx="9760028" cy="42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5414">
                  <a:extLst>
                    <a:ext uri="{9D8B030D-6E8A-4147-A177-3AD203B41FA5}">
                      <a16:colId xmlns:a16="http://schemas.microsoft.com/office/drawing/2014/main" val="3810707888"/>
                    </a:ext>
                  </a:extLst>
                </a:gridCol>
                <a:gridCol w="1055414">
                  <a:extLst>
                    <a:ext uri="{9D8B030D-6E8A-4147-A177-3AD203B41FA5}">
                      <a16:colId xmlns:a16="http://schemas.microsoft.com/office/drawing/2014/main" val="881179053"/>
                    </a:ext>
                  </a:extLst>
                </a:gridCol>
                <a:gridCol w="1055414">
                  <a:extLst>
                    <a:ext uri="{9D8B030D-6E8A-4147-A177-3AD203B41FA5}">
                      <a16:colId xmlns:a16="http://schemas.microsoft.com/office/drawing/2014/main" val="2536360235"/>
                    </a:ext>
                  </a:extLst>
                </a:gridCol>
                <a:gridCol w="1055414">
                  <a:extLst>
                    <a:ext uri="{9D8B030D-6E8A-4147-A177-3AD203B41FA5}">
                      <a16:colId xmlns:a16="http://schemas.microsoft.com/office/drawing/2014/main" val="2621683616"/>
                    </a:ext>
                  </a:extLst>
                </a:gridCol>
                <a:gridCol w="1055414">
                  <a:extLst>
                    <a:ext uri="{9D8B030D-6E8A-4147-A177-3AD203B41FA5}">
                      <a16:colId xmlns:a16="http://schemas.microsoft.com/office/drawing/2014/main" val="3512918797"/>
                    </a:ext>
                  </a:extLst>
                </a:gridCol>
                <a:gridCol w="1611412">
                  <a:extLst>
                    <a:ext uri="{9D8B030D-6E8A-4147-A177-3AD203B41FA5}">
                      <a16:colId xmlns:a16="http://schemas.microsoft.com/office/drawing/2014/main" val="2412995711"/>
                    </a:ext>
                  </a:extLst>
                </a:gridCol>
                <a:gridCol w="957182">
                  <a:extLst>
                    <a:ext uri="{9D8B030D-6E8A-4147-A177-3AD203B41FA5}">
                      <a16:colId xmlns:a16="http://schemas.microsoft.com/office/drawing/2014/main" val="1239308963"/>
                    </a:ext>
                  </a:extLst>
                </a:gridCol>
                <a:gridCol w="957182">
                  <a:extLst>
                    <a:ext uri="{9D8B030D-6E8A-4147-A177-3AD203B41FA5}">
                      <a16:colId xmlns:a16="http://schemas.microsoft.com/office/drawing/2014/main" val="2015834321"/>
                    </a:ext>
                  </a:extLst>
                </a:gridCol>
                <a:gridCol w="957182">
                  <a:extLst>
                    <a:ext uri="{9D8B030D-6E8A-4147-A177-3AD203B41FA5}">
                      <a16:colId xmlns:a16="http://schemas.microsoft.com/office/drawing/2014/main" val="2806009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is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school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there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library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/>
                        <a:t>my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70446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26360081-51AF-48CF-823E-874AD00CC45F}"/>
              </a:ext>
            </a:extLst>
          </p:cNvPr>
          <p:cNvSpPr txBox="1"/>
          <p:nvPr/>
        </p:nvSpPr>
        <p:spPr>
          <a:xfrm>
            <a:off x="738130" y="1311008"/>
            <a:ext cx="49558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school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two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playgrounds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B0F56C0-C9A6-4425-B3A9-D83CA92014E2}"/>
              </a:ext>
            </a:extLst>
          </p:cNvPr>
          <p:cNvSpPr txBox="1"/>
          <p:nvPr/>
        </p:nvSpPr>
        <p:spPr>
          <a:xfrm>
            <a:off x="703244" y="2609162"/>
            <a:ext cx="48448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school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 ping-pong table.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1FC8B04-9633-45D8-A464-D362A9908966}"/>
              </a:ext>
            </a:extLst>
          </p:cNvPr>
          <p:cNvSpPr txBox="1"/>
          <p:nvPr/>
        </p:nvSpPr>
        <p:spPr>
          <a:xfrm>
            <a:off x="758327" y="4008304"/>
            <a:ext cx="7232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school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are six computers and a computer room.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49A16F-42D7-4A17-B321-BAA27053B1DC}"/>
              </a:ext>
            </a:extLst>
          </p:cNvPr>
          <p:cNvSpPr txBox="1"/>
          <p:nvPr/>
        </p:nvSpPr>
        <p:spPr>
          <a:xfrm>
            <a:off x="745474" y="5372560"/>
            <a:ext cx="50341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my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school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there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fr-FR" sz="2200" b="1" dirty="0" err="1">
                <a:solidFill>
                  <a:schemeClr val="accent5">
                    <a:lumMod val="75000"/>
                  </a:schemeClr>
                </a:solidFill>
              </a:rPr>
              <a:t>library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 and books.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0416AAF-5992-43E6-89B5-E5068D690B30}"/>
              </a:ext>
            </a:extLst>
          </p:cNvPr>
          <p:cNvSpPr txBox="1"/>
          <p:nvPr/>
        </p:nvSpPr>
        <p:spPr>
          <a:xfrm>
            <a:off x="9166034" y="636775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7152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EAEFFB6-910B-43C5-B84F-F722BA14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5" y="3506958"/>
            <a:ext cx="3930441" cy="26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97531479-5064-4969-A437-507ECCAE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79" y="3348394"/>
            <a:ext cx="4201596" cy="274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55B2A0-F167-4C5E-9583-BAAD1F80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735" y="675138"/>
            <a:ext cx="4163918" cy="26080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9B4AC6-C396-45E4-A216-0FD236AD2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85" y="378818"/>
            <a:ext cx="3812461" cy="2701688"/>
          </a:xfrm>
          <a:prstGeom prst="rect">
            <a:avLst/>
          </a:prstGeom>
        </p:spPr>
      </p:pic>
      <p:pic>
        <p:nvPicPr>
          <p:cNvPr id="2052" name="Picture 4" descr="Coloriage gratuit à imprimer : Rivière">
            <a:extLst>
              <a:ext uri="{FF2B5EF4-FFF2-40B4-BE49-F238E27FC236}">
                <a16:creationId xmlns:a16="http://schemas.microsoft.com/office/drawing/2014/main" id="{90036AE7-0755-47CC-BF19-57AADB17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66" y="0"/>
            <a:ext cx="4367834" cy="31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A830DC8-E493-4950-947D-7F1795844D4C}"/>
              </a:ext>
            </a:extLst>
          </p:cNvPr>
          <p:cNvSpPr txBox="1"/>
          <p:nvPr/>
        </p:nvSpPr>
        <p:spPr>
          <a:xfrm>
            <a:off x="9166034" y="636775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05407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94ACC57-E8C7-4E74-8659-7B60982E4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02" y="473725"/>
            <a:ext cx="4489476" cy="298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0FC9EE6-CC11-4360-93CC-8845F197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02" y="396606"/>
            <a:ext cx="4655898" cy="306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CEF890B3-0330-44DC-9EE8-87735B0E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55" y="3723702"/>
            <a:ext cx="4563186" cy="300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9B02594-F415-49F4-B03D-5ED27D40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37" y="3907673"/>
            <a:ext cx="4484497" cy="29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0DDD043-6301-4E90-B576-3D268F0A0600}"/>
              </a:ext>
            </a:extLst>
          </p:cNvPr>
          <p:cNvSpPr txBox="1"/>
          <p:nvPr/>
        </p:nvSpPr>
        <p:spPr>
          <a:xfrm>
            <a:off x="9320271" y="7711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86021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94ACC57-E8C7-4E74-8659-7B60982E4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2" y="1739038"/>
            <a:ext cx="2486663" cy="165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CEF890B3-0330-44DC-9EE8-87735B0E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1" y="0"/>
            <a:ext cx="2555912" cy="168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9B02594-F415-49F4-B03D-5ED27D40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3794"/>
            <a:ext cx="2534509" cy="166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311DBCF-6B0C-48D2-BEBC-9FCF6944B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216" y="0"/>
            <a:ext cx="2952521" cy="23914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EF57C7C-42C0-434F-B12B-1A098CE64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957" y="2456762"/>
            <a:ext cx="2940948" cy="18317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87CA22E-EC9B-4D6F-B4E8-BA50840AC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0331" y="1672085"/>
            <a:ext cx="2515420" cy="23848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386915-69B5-4411-8C79-73C0D89E5B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5364" y="3533671"/>
            <a:ext cx="2381133" cy="219427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AA8BB40-09CF-4368-A04E-A92359B82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707" y="1953151"/>
            <a:ext cx="2677633" cy="178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54D118E-7720-4A8D-9ECF-F960AF05D9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0809" y="1"/>
            <a:ext cx="3003061" cy="18809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A7C99F7-D1F3-4AD5-A555-59817DAE7A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8625" y="4294322"/>
            <a:ext cx="2809301" cy="1990801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4B801E0-694A-4D01-941B-40DFB614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60" y="4283359"/>
            <a:ext cx="2680212" cy="178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B03ECE6-4768-4D7F-B3EA-0DFB4AF32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864"/>
            <a:ext cx="2526626" cy="165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0FC9EE6-CC11-4360-93CC-8845F197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930" y="132610"/>
            <a:ext cx="2662548" cy="175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5991A37-90C3-449A-9489-F3250CC06B8C}"/>
              </a:ext>
            </a:extLst>
          </p:cNvPr>
          <p:cNvSpPr txBox="1"/>
          <p:nvPr/>
        </p:nvSpPr>
        <p:spPr>
          <a:xfrm>
            <a:off x="683046" y="12669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5C79125-1C60-4A53-B665-E0FC24C77315}"/>
              </a:ext>
            </a:extLst>
          </p:cNvPr>
          <p:cNvSpPr txBox="1"/>
          <p:nvPr/>
        </p:nvSpPr>
        <p:spPr>
          <a:xfrm>
            <a:off x="3314242" y="2625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6571853-D541-4B5D-9C7B-B04E53CB8C9D}"/>
              </a:ext>
            </a:extLst>
          </p:cNvPr>
          <p:cNvSpPr txBox="1"/>
          <p:nvPr/>
        </p:nvSpPr>
        <p:spPr>
          <a:xfrm>
            <a:off x="6079474" y="229518"/>
            <a:ext cx="1465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3                     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98CD2A1-5BBF-4416-A014-A2A5F88842D0}"/>
              </a:ext>
            </a:extLst>
          </p:cNvPr>
          <p:cNvSpPr txBox="1"/>
          <p:nvPr/>
        </p:nvSpPr>
        <p:spPr>
          <a:xfrm>
            <a:off x="11497937" y="459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77381E3-D400-4558-B858-72F1F07D42B6}"/>
              </a:ext>
            </a:extLst>
          </p:cNvPr>
          <p:cNvSpPr txBox="1"/>
          <p:nvPr/>
        </p:nvSpPr>
        <p:spPr>
          <a:xfrm>
            <a:off x="1263268" y="21556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3D3AFFF-688F-4DE0-BD72-A8CC6595638A}"/>
              </a:ext>
            </a:extLst>
          </p:cNvPr>
          <p:cNvSpPr txBox="1"/>
          <p:nvPr/>
        </p:nvSpPr>
        <p:spPr>
          <a:xfrm>
            <a:off x="2805629" y="26624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6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7E86AA1-C690-4B01-B082-415C411C414B}"/>
              </a:ext>
            </a:extLst>
          </p:cNvPr>
          <p:cNvSpPr txBox="1"/>
          <p:nvPr/>
        </p:nvSpPr>
        <p:spPr>
          <a:xfrm>
            <a:off x="7570425" y="3093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7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0A624E5-5B08-4CAA-AD51-33AB6E8FE8F9}"/>
              </a:ext>
            </a:extLst>
          </p:cNvPr>
          <p:cNvSpPr txBox="1"/>
          <p:nvPr/>
        </p:nvSpPr>
        <p:spPr>
          <a:xfrm>
            <a:off x="11652174" y="28717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299F964-2267-4A3E-944B-7AF88C257907}"/>
              </a:ext>
            </a:extLst>
          </p:cNvPr>
          <p:cNvSpPr txBox="1"/>
          <p:nvPr/>
        </p:nvSpPr>
        <p:spPr>
          <a:xfrm>
            <a:off x="635307" y="3587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04CC872-0E79-4F2E-9039-547D94A18066}"/>
              </a:ext>
            </a:extLst>
          </p:cNvPr>
          <p:cNvSpPr txBox="1"/>
          <p:nvPr/>
        </p:nvSpPr>
        <p:spPr>
          <a:xfrm>
            <a:off x="1439539" y="51632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5222213-93BC-4B1F-B9AD-1D3459DB4AF2}"/>
              </a:ext>
            </a:extLst>
          </p:cNvPr>
          <p:cNvSpPr txBox="1"/>
          <p:nvPr/>
        </p:nvSpPr>
        <p:spPr>
          <a:xfrm>
            <a:off x="3180203" y="59674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792A10E-DAEF-4BF5-ABEB-0C458F988432}"/>
              </a:ext>
            </a:extLst>
          </p:cNvPr>
          <p:cNvSpPr txBox="1"/>
          <p:nvPr/>
        </p:nvSpPr>
        <p:spPr>
          <a:xfrm>
            <a:off x="5309075" y="53125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038252D-518A-4ACC-BB97-F31F8DC26902}"/>
              </a:ext>
            </a:extLst>
          </p:cNvPr>
          <p:cNvSpPr txBox="1"/>
          <p:nvPr/>
        </p:nvSpPr>
        <p:spPr>
          <a:xfrm>
            <a:off x="8406605" y="5609420"/>
            <a:ext cx="64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13</a:t>
            </a:r>
          </a:p>
        </p:txBody>
      </p:sp>
      <p:pic>
        <p:nvPicPr>
          <p:cNvPr id="28" name="Picture 4" descr="Coloriage gratuit à imprimer : Rivière">
            <a:extLst>
              <a:ext uri="{FF2B5EF4-FFF2-40B4-BE49-F238E27FC236}">
                <a16:creationId xmlns:a16="http://schemas.microsoft.com/office/drawing/2014/main" id="{12CAE92F-ABE0-4589-806E-14B92B31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003" y="4671151"/>
            <a:ext cx="2421149" cy="17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7AAA5C83-4AC2-4395-AE6F-8ADCC79C1138}"/>
              </a:ext>
            </a:extLst>
          </p:cNvPr>
          <p:cNvSpPr txBox="1"/>
          <p:nvPr/>
        </p:nvSpPr>
        <p:spPr>
          <a:xfrm>
            <a:off x="10773395" y="6367748"/>
            <a:ext cx="64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D881F17-3780-4845-9BAA-AE1E2001511C}"/>
              </a:ext>
            </a:extLst>
          </p:cNvPr>
          <p:cNvSpPr txBox="1"/>
          <p:nvPr/>
        </p:nvSpPr>
        <p:spPr>
          <a:xfrm>
            <a:off x="7458420" y="6510702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66598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0822A15-05F5-44BB-8045-E455466467DD}"/>
              </a:ext>
            </a:extLst>
          </p:cNvPr>
          <p:cNvSpPr txBox="1"/>
          <p:nvPr/>
        </p:nvSpPr>
        <p:spPr>
          <a:xfrm>
            <a:off x="694063" y="143219"/>
            <a:ext cx="210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Find</a:t>
            </a:r>
            <a:r>
              <a:rPr lang="fr-FR" b="1" dirty="0"/>
              <a:t> the good </a:t>
            </a:r>
            <a:r>
              <a:rPr lang="fr-FR" b="1" dirty="0" err="1"/>
              <a:t>word</a:t>
            </a:r>
            <a:r>
              <a:rPr lang="fr-FR" b="1" dirty="0"/>
              <a:t>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DB5BC08-FC32-44CE-9E50-005964C94B81}"/>
              </a:ext>
            </a:extLst>
          </p:cNvPr>
          <p:cNvSpPr txBox="1"/>
          <p:nvPr/>
        </p:nvSpPr>
        <p:spPr>
          <a:xfrm>
            <a:off x="837282" y="292862"/>
            <a:ext cx="939738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fr-FR" sz="3000" dirty="0"/>
              <a:t>In </a:t>
            </a:r>
            <a:r>
              <a:rPr lang="fr-FR" sz="3000" dirty="0" err="1"/>
              <a:t>my</a:t>
            </a:r>
            <a:r>
              <a:rPr lang="fr-FR" sz="3000" dirty="0"/>
              <a:t> </a:t>
            </a:r>
            <a:r>
              <a:rPr lang="fr-FR" sz="3000" dirty="0" err="1"/>
              <a:t>town</a:t>
            </a:r>
            <a:r>
              <a:rPr lang="fr-FR" sz="3000" dirty="0"/>
              <a:t>, </a:t>
            </a:r>
            <a:r>
              <a:rPr lang="fr-FR" sz="3000" dirty="0" err="1"/>
              <a:t>there</a:t>
            </a:r>
            <a:r>
              <a:rPr lang="fr-FR" sz="3000" dirty="0"/>
              <a:t>  ………………. a post office.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fr-FR" sz="3000" dirty="0"/>
              <a:t>In </a:t>
            </a:r>
            <a:r>
              <a:rPr lang="fr-FR" sz="3000" dirty="0" err="1"/>
              <a:t>my</a:t>
            </a:r>
            <a:r>
              <a:rPr lang="fr-FR" sz="3000" dirty="0"/>
              <a:t> </a:t>
            </a:r>
            <a:r>
              <a:rPr lang="fr-FR" sz="3000" dirty="0" err="1"/>
              <a:t>town</a:t>
            </a:r>
            <a:r>
              <a:rPr lang="fr-FR" sz="3000" dirty="0"/>
              <a:t>, ……………..… </a:t>
            </a:r>
            <a:r>
              <a:rPr lang="fr-FR" sz="3000" dirty="0" err="1"/>
              <a:t>is</a:t>
            </a:r>
            <a:r>
              <a:rPr lang="fr-FR" sz="3000" dirty="0"/>
              <a:t> a </a:t>
            </a:r>
            <a:r>
              <a:rPr lang="fr-FR" sz="3000" dirty="0" err="1"/>
              <a:t>bank</a:t>
            </a:r>
            <a:r>
              <a:rPr lang="fr-FR" sz="3000" dirty="0"/>
              <a:t>.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fr-FR" sz="3000" dirty="0"/>
              <a:t>In </a:t>
            </a:r>
            <a:r>
              <a:rPr lang="fr-FR" sz="3000" dirty="0" err="1"/>
              <a:t>my</a:t>
            </a:r>
            <a:r>
              <a:rPr lang="fr-FR" sz="3000" dirty="0"/>
              <a:t> </a:t>
            </a:r>
            <a:r>
              <a:rPr lang="fr-FR" sz="3000" dirty="0" err="1"/>
              <a:t>town</a:t>
            </a:r>
            <a:r>
              <a:rPr lang="fr-FR" sz="3000" dirty="0"/>
              <a:t>, ……………….. </a:t>
            </a:r>
            <a:r>
              <a:rPr lang="fr-FR" sz="3000" dirty="0" err="1"/>
              <a:t>is</a:t>
            </a:r>
            <a:r>
              <a:rPr lang="fr-FR" sz="3000" dirty="0"/>
              <a:t> a </a:t>
            </a:r>
            <a:r>
              <a:rPr lang="fr-FR" sz="3000" dirty="0" err="1"/>
              <a:t>school</a:t>
            </a:r>
            <a:r>
              <a:rPr lang="fr-FR" sz="3000" dirty="0"/>
              <a:t>.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fr-FR" sz="3000" dirty="0"/>
              <a:t>In </a:t>
            </a:r>
            <a:r>
              <a:rPr lang="fr-FR" sz="3000" dirty="0" err="1"/>
              <a:t>my</a:t>
            </a:r>
            <a:r>
              <a:rPr lang="fr-FR" sz="3000" dirty="0"/>
              <a:t> </a:t>
            </a:r>
            <a:r>
              <a:rPr lang="fr-FR" sz="3000" dirty="0" err="1"/>
              <a:t>town</a:t>
            </a:r>
            <a:r>
              <a:rPr lang="fr-FR" sz="3000" dirty="0"/>
              <a:t>, </a:t>
            </a:r>
            <a:r>
              <a:rPr lang="fr-FR" sz="3000" dirty="0" err="1"/>
              <a:t>there</a:t>
            </a:r>
            <a:r>
              <a:rPr lang="fr-FR" sz="3000" dirty="0"/>
              <a:t> ……………..… a </a:t>
            </a:r>
            <a:r>
              <a:rPr lang="fr-FR" sz="3000" dirty="0" err="1"/>
              <a:t>museum</a:t>
            </a:r>
            <a:r>
              <a:rPr lang="fr-FR" sz="3000" dirty="0"/>
              <a:t>.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fr-FR" sz="3000" dirty="0"/>
              <a:t>In </a:t>
            </a:r>
            <a:r>
              <a:rPr lang="fr-FR" sz="3000" dirty="0" err="1"/>
              <a:t>my</a:t>
            </a:r>
            <a:r>
              <a:rPr lang="fr-FR" sz="3000" dirty="0"/>
              <a:t> </a:t>
            </a:r>
            <a:r>
              <a:rPr lang="fr-FR" sz="3000" dirty="0" err="1"/>
              <a:t>town</a:t>
            </a:r>
            <a:r>
              <a:rPr lang="fr-FR" sz="3000" dirty="0"/>
              <a:t>, </a:t>
            </a:r>
            <a:r>
              <a:rPr lang="fr-FR" sz="3000" dirty="0" err="1"/>
              <a:t>there</a:t>
            </a:r>
            <a:r>
              <a:rPr lang="fr-FR" sz="3000" dirty="0"/>
              <a:t> ……………..…  a canal bridge.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ABEA95-F044-4D08-86C5-6D84A991944C}"/>
              </a:ext>
            </a:extLst>
          </p:cNvPr>
          <p:cNvSpPr txBox="1"/>
          <p:nvPr/>
        </p:nvSpPr>
        <p:spPr>
          <a:xfrm>
            <a:off x="9342304" y="694063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</a:rPr>
              <a:t>is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67240DB-BEF4-43D8-85EE-9D4E6B63C4CC}"/>
              </a:ext>
            </a:extLst>
          </p:cNvPr>
          <p:cNvSpPr txBox="1"/>
          <p:nvPr/>
        </p:nvSpPr>
        <p:spPr>
          <a:xfrm>
            <a:off x="9351484" y="1452390"/>
            <a:ext cx="1308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</a:rPr>
              <a:t>there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0481A2-C577-4B8E-8DDE-2E496CCD1DE2}"/>
              </a:ext>
            </a:extLst>
          </p:cNvPr>
          <p:cNvSpPr txBox="1"/>
          <p:nvPr/>
        </p:nvSpPr>
        <p:spPr>
          <a:xfrm>
            <a:off x="9371682" y="2100549"/>
            <a:ext cx="1308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</a:rPr>
              <a:t>there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8232A13-7BF7-4526-898A-0762BFF20C52}"/>
              </a:ext>
            </a:extLst>
          </p:cNvPr>
          <p:cNvSpPr txBox="1"/>
          <p:nvPr/>
        </p:nvSpPr>
        <p:spPr>
          <a:xfrm>
            <a:off x="10023513" y="703244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</a:rPr>
              <a:t>is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38FF1C5-61AA-41B5-A056-9F5E50C46BAD}"/>
              </a:ext>
            </a:extLst>
          </p:cNvPr>
          <p:cNvSpPr txBox="1"/>
          <p:nvPr/>
        </p:nvSpPr>
        <p:spPr>
          <a:xfrm>
            <a:off x="10772661" y="703243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</a:rPr>
              <a:t>is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7F64C87-DD5E-46AE-BBCE-A83DDA263225}"/>
              </a:ext>
            </a:extLst>
          </p:cNvPr>
          <p:cNvSpPr txBox="1"/>
          <p:nvPr/>
        </p:nvSpPr>
        <p:spPr>
          <a:xfrm>
            <a:off x="10980145" y="1142081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</a:rPr>
              <a:t>is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DEA18A-5DE0-4E03-B765-7F7C884D811B}"/>
              </a:ext>
            </a:extLst>
          </p:cNvPr>
          <p:cNvSpPr txBox="1"/>
          <p:nvPr/>
        </p:nvSpPr>
        <p:spPr>
          <a:xfrm>
            <a:off x="9166034" y="636775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7612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3519 L 1.66667E-6 -0.03519 C -0.00625 -0.03681 -0.01237 -0.03843 -0.01836 -0.03982 C -0.02318 -0.04098 -0.02787 -0.04144 -0.03268 -0.04283 C -0.03867 -0.04468 -0.04388 -0.04769 -0.04974 -0.04954 C -0.07279 -0.05718 -0.09557 -0.06551 -0.11953 -0.0713 C -0.13776 -0.07547 -0.15287 -0.08033 -0.17123 -0.08264 C -0.18425 -0.08403 -0.19232 -0.08426 -0.20547 -0.08449 C -0.2207 -0.08449 -0.23581 -0.08473 -0.25091 -0.08403 C -0.25443 -0.0838 -0.25794 -0.08264 -0.2612 -0.08172 C -0.2711 -0.07848 -0.28138 -0.07547 -0.29063 -0.0713 C -0.29414 -0.06968 -0.29805 -0.06783 -0.30156 -0.06598 C -0.30925 -0.06227 -0.31419 -0.0588 -0.32292 -0.05556 C -0.32552 -0.0544 -0.32839 -0.05348 -0.33086 -0.05255 C -0.33333 -0.05162 -0.33568 -0.05047 -0.33802 -0.04954 C -0.3556 -0.04306 -0.34284 -0.04885 -0.36042 -0.04144 C -0.36315 -0.04005 -0.36602 -0.03912 -0.36836 -0.0375 C -0.37123 -0.03588 -0.37682 -0.03033 -0.37865 -0.02778 C -0.37943 -0.02662 -0.37969 -0.02523 -0.3806 -0.02408 C -0.38125 -0.02315 -0.3819 -0.02199 -0.38255 -0.02084 C -0.38802 -0.0213 -0.39349 -0.0213 -0.3987 -0.02176 C -0.40078 -0.02199 -0.40274 -0.02315 -0.40495 -0.02315 C -0.40925 -0.02385 -0.41354 -0.02385 -0.41797 -0.02408 C -0.4237 -0.02547 -0.42005 -0.02477 -0.42891 -0.02477 L -0.42617 -0.02408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-0.00973 L -0.01953 -0.00973 C -0.04063 -0.0338 -0.06302 -0.06042 -0.08646 -0.07385 C -0.10118 -0.08241 -0.11589 -0.09167 -0.13073 -0.09954 C -0.21394 -0.14422 -0.1862 -0.13403 -0.24818 -0.14931 C -0.26953 -0.14792 -0.29115 -0.15 -0.31237 -0.14468 C -0.31732 -0.14329 -0.32097 -0.13542 -0.325 -0.1301 C -0.34193 -0.10787 -0.36055 -0.07871 -0.37201 -0.04815 C -0.37435 -0.04167 -0.37722 -0.03588 -0.37917 -0.02894 C -0.38112 -0.02223 -0.38034 -0.0125 -0.38373 -0.00811 C -0.38737 -0.00324 -0.39271 -0.00579 -0.39727 -0.00486 C -0.40365 -0.00348 -0.41003 -0.00371 -0.41628 -0.00162 C -0.41953 -0.00047 -0.42292 0.00092 -0.42618 0.00162 C -0.43646 0.0037 -0.44675 0.00439 -0.4569 0.00648 C -0.46211 0.0074 -0.46719 0.00972 -0.47227 0.01134 C -0.48229 0.01412 -0.48529 0.01389 -0.49493 0.01921 C -0.50183 0.02314 -0.50873 0.02777 -0.51563 0.03217 C -0.51862 0.03402 -0.53164 0.04236 -0.53464 0.0449 C -0.53776 0.04768 -0.54063 0.05162 -0.54362 0.05463 C -0.54571 0.05648 -0.54805 0.0574 -0.55 0.05949 C -0.56094 0.07152 -0.55131 0.06319 -0.55821 0.07222 C -0.55951 0.07407 -0.5612 0.07546 -0.56263 0.07708 C -0.56289 0.07777 -0.56706 0.08958 -0.56719 0.09166 C -0.5711 0.14097 -0.56615 0.10231 -0.56901 0.13009 C -0.56927 0.1324 -0.57123 0.14583 -0.57175 0.14629 L -0.57344 0.14791 " pathEditMode="relative" ptsTypes="AAAAAAAAAAAAAAAAAAAAAA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00232 L -0.05625 -0.00209 C -0.13229 -0.01412 -0.10481 -0.01112 -0.25013 -0.00417 C -0.25234 -0.00394 -0.28307 0.00601 -0.28919 0.00902 C -0.30325 0.01527 -0.30104 0.01689 -0.31497 0.02731 C -0.32109 0.03217 -0.32734 0.03588 -0.33372 0.04051 C -0.3431 0.05625 -0.35 0.06412 -0.35586 0.0868 C -0.35768 0.09421 -0.35599 0.10648 -0.35937 0.11088 C -0.36432 0.11689 -0.3707 0.11226 -0.3763 0.11273 C -0.41172 0.13125 -0.37109 0.11041 -0.40299 0.12592 C -0.40651 0.12754 -0.41002 0.13009 -0.41367 0.13125 C -0.41718 0.1324 -0.4207 0.1324 -0.42435 0.1331 C -0.4638 0.14861 -0.4164 0.12963 -0.45013 0.14421 C -0.45325 0.1456 -0.45664 0.14652 -0.45976 0.14791 C -0.47929 0.1581 -0.45885 0.15046 -0.4733 0.15555 C -0.47552 0.15787 -0.47812 0.15972 -0.48034 0.16273 L -0.48567 0.17013 C -0.48619 0.17199 -0.48698 0.17361 -0.4875 0.17592 C -0.48828 0.17939 -0.48906 0.1868 -0.48906 0.18703 C -0.48893 0.19421 -0.48906 0.20185 -0.48841 0.20926 C -0.48815 0.21134 -0.48659 0.21481 -0.48659 0.21527 " pathEditMode="relative" rAng="0" ptsTypes="AAAAAAAAAAAAAAAA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1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-0.01621 L -0.02057 -0.01621 L -0.03151 -0.01482 C -0.03542 -0.01412 -0.04115 -0.0125 -0.04505 -0.01158 L -0.07214 0.00301 C -0.07969 0.00694 -0.08763 0.0081 -0.09479 0.01412 C -0.10169 0.02014 -0.10846 0.02662 -0.1155 0.03194 C -0.12109 0.03611 -0.14024 0.04606 -0.14531 0.04791 C -0.15638 0.05231 -0.16784 0.05393 -0.17878 0.05926 C -0.18867 0.06389 -0.19518 0.06759 -0.20586 0.07037 C -0.21263 0.07222 -0.22396 0.075 -0.23034 0.07847 C -0.2349 0.08102 -0.23945 0.08449 -0.24388 0.08819 C -0.24961 0.09282 -0.26081 0.10393 -0.2655 0.11227 C -0.27201 0.12361 -0.27669 0.13819 -0.28359 0.14907 C -0.28633 0.15347 -0.2888 0.1581 -0.2918 0.16203 C -0.29453 0.16574 -0.29792 0.16805 -0.30078 0.17153 C -0.30794 0.18032 -0.30872 0.18241 -0.31432 0.19259 C -0.3155 0.19791 -0.31628 0.2037 -0.31797 0.20856 C -0.31875 0.21088 -0.32044 0.21157 -0.32162 0.21342 C -0.32357 0.2169 -0.32747 0.22708 -0.32878 0.23102 C -0.33216 0.24143 -0.33099 0.23935 -0.33333 0.25023 C -0.33451 0.25578 -0.33503 0.2618 -0.33698 0.26643 C -0.33893 0.27106 -0.33984 0.27291 -0.34141 0.27754 C -0.34232 0.28032 -0.3431 0.2831 -0.34414 0.28565 C -0.34492 0.2875 -0.34596 0.28889 -0.34688 0.29051 C -0.34844 0.30139 -0.34688 0.29259 -0.34961 0.30324 C -0.35026 0.30602 -0.35052 0.30879 -0.35143 0.31134 C -0.35208 0.31319 -0.35326 0.31435 -0.35404 0.3162 C -0.35938 0.32685 -0.3556 0.32176 -0.36042 0.32731 C -0.36068 0.32893 -0.36094 0.33078 -0.36133 0.33217 C -0.36341 0.33981 -0.36628 0.34444 -0.36771 0.35301 C -0.36823 0.35694 -0.36875 0.36065 -0.3694 0.36435 C -0.37266 0.37986 -0.37096 0.35926 -0.37487 0.3868 C -0.37617 0.39583 -0.375 0.39143 -0.37852 0.39977 C -0.37878 0.40764 -0.37917 0.41574 -0.37943 0.42384 C -0.37969 0.43287 -0.37995 0.4419 -0.38034 0.45116 C -0.3806 0.45764 -0.3806 0.46389 -0.38125 0.47037 C -0.38151 0.47477 -0.38294 0.48333 -0.38294 0.48333 " pathEditMode="relative" ptsTypes="AAAAAAAAAAAAAAAAAAAAAAAAAAAAAAAAA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905 L 0.03477 0.0912 C 0.01355 0.01296 -0.00846 -0.07246 -0.03164 -0.11575 C -0.04635 -0.14352 -0.06106 -0.17246 -0.07565 -0.19792 C -0.15794 -0.34144 -0.13059 -0.30857 -0.19179 -0.35787 C -0.21302 -0.35325 -0.23437 -0.35996 -0.25546 -0.34306 C -0.26028 -0.3382 -0.26393 -0.3132 -0.26796 -0.29584 C -0.28476 -0.22454 -0.30312 -0.13149 -0.31445 -0.03311 C -0.31679 -0.01274 -0.31966 0.00625 -0.32161 0.0287 C -0.32343 0.05 -0.32265 0.08148 -0.32604 0.0956 C -0.32955 0.11134 -0.33502 0.103 -0.33945 0.10625 C -0.34583 0.11041 -0.35208 0.10972 -0.35846 0.11666 C -0.36158 0.12037 -0.36484 0.125 -0.36823 0.12615 C -0.37838 0.13356 -0.38854 0.13518 -0.39843 0.14259 C -0.40364 0.1456 -0.40859 0.153 -0.41367 0.1581 C -0.42369 0.16689 -0.42669 0.16643 -0.43632 0.18333 C -0.44309 0.19583 -0.45 0.21088 -0.45677 0.22523 C -0.45976 0.23078 -0.47252 0.25717 -0.47552 0.26574 C -0.47851 0.275 -0.48151 0.2875 -0.48437 0.29675 C -0.48645 0.303 -0.48867 0.30648 -0.49062 0.31273 C -0.50143 0.35208 -0.49205 0.325 -0.49869 0.35393 C -0.5 0.35972 -0.50169 0.36435 -0.50325 0.36944 C -0.50338 0.37199 -0.50755 0.40972 -0.50768 0.41643 C -0.51145 0.575 -0.50664 0.45046 -0.50937 0.53981 C -0.50963 0.54745 -0.51158 0.59074 -0.51211 0.59213 L -0.51367 0.59791 " pathEditMode="relative" rAng="0" ptsTypes="AAAAAAAAAAAAAAAAAAAAAAAA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0822A15-05F5-44BB-8045-E455466467DD}"/>
              </a:ext>
            </a:extLst>
          </p:cNvPr>
          <p:cNvSpPr txBox="1"/>
          <p:nvPr/>
        </p:nvSpPr>
        <p:spPr>
          <a:xfrm>
            <a:off x="694063" y="143219"/>
            <a:ext cx="203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Find</a:t>
            </a:r>
            <a:r>
              <a:rPr lang="fr-FR" b="1" dirty="0"/>
              <a:t> the good </a:t>
            </a:r>
            <a:r>
              <a:rPr lang="fr-FR" b="1" dirty="0" err="1"/>
              <a:t>verb</a:t>
            </a:r>
            <a:r>
              <a:rPr lang="fr-FR" b="1" dirty="0"/>
              <a:t>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0BBC41-D0CD-4B6B-BDDD-C37C32FB211F}"/>
              </a:ext>
            </a:extLst>
          </p:cNvPr>
          <p:cNvSpPr txBox="1"/>
          <p:nvPr/>
        </p:nvSpPr>
        <p:spPr>
          <a:xfrm>
            <a:off x="779443" y="371118"/>
            <a:ext cx="10678099" cy="5676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fr-FR" sz="3000" dirty="0"/>
              <a:t>In </a:t>
            </a:r>
            <a:r>
              <a:rPr lang="fr-FR" sz="3000" dirty="0" err="1"/>
              <a:t>my</a:t>
            </a:r>
            <a:r>
              <a:rPr lang="fr-FR" sz="3000" dirty="0"/>
              <a:t> </a:t>
            </a:r>
            <a:r>
              <a:rPr lang="fr-FR" sz="3000" dirty="0" err="1"/>
              <a:t>town</a:t>
            </a:r>
            <a:r>
              <a:rPr lang="fr-FR" sz="3000" dirty="0"/>
              <a:t>, </a:t>
            </a:r>
            <a:r>
              <a:rPr lang="fr-FR" sz="3000" dirty="0" err="1"/>
              <a:t>there</a:t>
            </a:r>
            <a:r>
              <a:rPr lang="fr-FR" sz="3000" dirty="0"/>
              <a:t> ……………..…  a </a:t>
            </a:r>
            <a:r>
              <a:rPr lang="fr-FR" sz="3000" dirty="0" err="1"/>
              <a:t>hospital</a:t>
            </a:r>
            <a:r>
              <a:rPr lang="fr-FR" sz="3000" dirty="0"/>
              <a:t>.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fr-FR" sz="3000" dirty="0"/>
              <a:t>In </a:t>
            </a:r>
            <a:r>
              <a:rPr lang="fr-FR" sz="3000" dirty="0" err="1"/>
              <a:t>my</a:t>
            </a:r>
            <a:r>
              <a:rPr lang="fr-FR" sz="3000" dirty="0"/>
              <a:t> </a:t>
            </a:r>
            <a:r>
              <a:rPr lang="fr-FR" sz="3000" dirty="0" err="1"/>
              <a:t>town</a:t>
            </a:r>
            <a:r>
              <a:rPr lang="fr-FR" sz="3000" dirty="0"/>
              <a:t>, </a:t>
            </a:r>
            <a:r>
              <a:rPr lang="fr-FR" sz="3000" dirty="0" err="1"/>
              <a:t>there</a:t>
            </a:r>
            <a:r>
              <a:rPr lang="fr-FR" sz="3000" dirty="0"/>
              <a:t> ……………..…  a zoo.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fr-FR" sz="3000" dirty="0"/>
              <a:t>In </a:t>
            </a:r>
            <a:r>
              <a:rPr lang="fr-FR" sz="3000" dirty="0" err="1"/>
              <a:t>my</a:t>
            </a:r>
            <a:r>
              <a:rPr lang="fr-FR" sz="3000" dirty="0"/>
              <a:t> </a:t>
            </a:r>
            <a:r>
              <a:rPr lang="fr-FR" sz="3000" dirty="0" err="1"/>
              <a:t>town</a:t>
            </a:r>
            <a:r>
              <a:rPr lang="fr-FR" sz="3000" dirty="0"/>
              <a:t>, ……………..… </a:t>
            </a:r>
            <a:r>
              <a:rPr lang="fr-FR" sz="3000" dirty="0" err="1"/>
              <a:t>is</a:t>
            </a:r>
            <a:r>
              <a:rPr lang="fr-FR" sz="3000" dirty="0"/>
              <a:t> a </a:t>
            </a:r>
            <a:r>
              <a:rPr lang="fr-FR" sz="3000" dirty="0" err="1"/>
              <a:t>theatre</a:t>
            </a:r>
            <a:r>
              <a:rPr lang="fr-FR" sz="3000" dirty="0"/>
              <a:t>.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fr-FR" sz="3000" dirty="0"/>
              <a:t>In </a:t>
            </a:r>
            <a:r>
              <a:rPr lang="fr-FR" sz="3000" dirty="0" err="1"/>
              <a:t>my</a:t>
            </a:r>
            <a:r>
              <a:rPr lang="fr-FR" sz="3000" dirty="0"/>
              <a:t> </a:t>
            </a:r>
            <a:r>
              <a:rPr lang="fr-FR" sz="3000" dirty="0" err="1"/>
              <a:t>town</a:t>
            </a:r>
            <a:r>
              <a:rPr lang="fr-FR" sz="3000" dirty="0"/>
              <a:t>, </a:t>
            </a:r>
            <a:r>
              <a:rPr lang="fr-FR" sz="3000" dirty="0" err="1"/>
              <a:t>there</a:t>
            </a:r>
            <a:r>
              <a:rPr lang="fr-FR" sz="3000" dirty="0"/>
              <a:t> ……………..…  a </a:t>
            </a:r>
            <a:r>
              <a:rPr lang="fr-FR" sz="3000" dirty="0" err="1"/>
              <a:t>cinema</a:t>
            </a:r>
            <a:r>
              <a:rPr lang="fr-FR" sz="3000" dirty="0"/>
              <a:t>.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fr-FR" sz="3000" dirty="0"/>
              <a:t>In </a:t>
            </a:r>
            <a:r>
              <a:rPr lang="fr-FR" sz="3000" dirty="0" err="1"/>
              <a:t>my</a:t>
            </a:r>
            <a:r>
              <a:rPr lang="fr-FR" sz="3000" dirty="0"/>
              <a:t> </a:t>
            </a:r>
            <a:r>
              <a:rPr lang="fr-FR" sz="3000" dirty="0" err="1"/>
              <a:t>town</a:t>
            </a:r>
            <a:r>
              <a:rPr lang="fr-FR" sz="3000" dirty="0"/>
              <a:t>,  ……………….. </a:t>
            </a:r>
            <a:r>
              <a:rPr lang="fr-FR" sz="3000" dirty="0" err="1"/>
              <a:t>is</a:t>
            </a:r>
            <a:r>
              <a:rPr lang="fr-FR" sz="3000" dirty="0"/>
              <a:t> a river.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179162-C639-4808-B742-23CB47110657}"/>
              </a:ext>
            </a:extLst>
          </p:cNvPr>
          <p:cNvSpPr txBox="1"/>
          <p:nvPr/>
        </p:nvSpPr>
        <p:spPr>
          <a:xfrm>
            <a:off x="8846544" y="738130"/>
            <a:ext cx="10259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err="1">
                <a:solidFill>
                  <a:srgbClr val="FF0000"/>
                </a:solidFill>
              </a:rPr>
              <a:t>there</a:t>
            </a:r>
            <a:endParaRPr lang="fr-FR" sz="3000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2E684B-54C2-46BC-9528-2AC3ADC70A48}"/>
              </a:ext>
            </a:extLst>
          </p:cNvPr>
          <p:cNvSpPr txBox="1"/>
          <p:nvPr/>
        </p:nvSpPr>
        <p:spPr>
          <a:xfrm>
            <a:off x="8888775" y="1232053"/>
            <a:ext cx="10259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err="1">
                <a:solidFill>
                  <a:srgbClr val="FF0000"/>
                </a:solidFill>
              </a:rPr>
              <a:t>there</a:t>
            </a:r>
            <a:endParaRPr lang="fr-FR" sz="3000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F11109-2B5E-4EFE-B414-D25031DD31B8}"/>
              </a:ext>
            </a:extLst>
          </p:cNvPr>
          <p:cNvSpPr txBox="1"/>
          <p:nvPr/>
        </p:nvSpPr>
        <p:spPr>
          <a:xfrm>
            <a:off x="10076761" y="723441"/>
            <a:ext cx="10259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err="1">
                <a:solidFill>
                  <a:srgbClr val="FF0000"/>
                </a:solidFill>
              </a:rPr>
              <a:t>there</a:t>
            </a:r>
            <a:endParaRPr lang="fr-FR" sz="3000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43665BC-85E9-4619-A534-10581FC6D6BA}"/>
              </a:ext>
            </a:extLst>
          </p:cNvPr>
          <p:cNvSpPr txBox="1"/>
          <p:nvPr/>
        </p:nvSpPr>
        <p:spPr>
          <a:xfrm>
            <a:off x="8929171" y="2010578"/>
            <a:ext cx="423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err="1">
                <a:solidFill>
                  <a:srgbClr val="FF0000"/>
                </a:solidFill>
              </a:rPr>
              <a:t>is</a:t>
            </a:r>
            <a:endParaRPr lang="fr-FR" sz="3000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5CCFFC-5F85-4CA8-8651-F668B7757107}"/>
              </a:ext>
            </a:extLst>
          </p:cNvPr>
          <p:cNvSpPr txBox="1"/>
          <p:nvPr/>
        </p:nvSpPr>
        <p:spPr>
          <a:xfrm>
            <a:off x="9874786" y="2691788"/>
            <a:ext cx="423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err="1">
                <a:solidFill>
                  <a:srgbClr val="FF0000"/>
                </a:solidFill>
              </a:rPr>
              <a:t>is</a:t>
            </a:r>
            <a:endParaRPr lang="fr-FR" sz="3000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137602B-727C-4086-8A70-17394315A232}"/>
              </a:ext>
            </a:extLst>
          </p:cNvPr>
          <p:cNvSpPr txBox="1"/>
          <p:nvPr/>
        </p:nvSpPr>
        <p:spPr>
          <a:xfrm>
            <a:off x="9861933" y="2039956"/>
            <a:ext cx="423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err="1">
                <a:solidFill>
                  <a:srgbClr val="FF0000"/>
                </a:solidFill>
              </a:rPr>
              <a:t>is</a:t>
            </a:r>
            <a:endParaRPr lang="fr-FR" sz="3000" dirty="0">
              <a:solidFill>
                <a:srgbClr val="FF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A6CEE51-73B4-4C4E-BDD6-D77650346E5A}"/>
              </a:ext>
            </a:extLst>
          </p:cNvPr>
          <p:cNvSpPr txBox="1"/>
          <p:nvPr/>
        </p:nvSpPr>
        <p:spPr>
          <a:xfrm>
            <a:off x="8934679" y="2666081"/>
            <a:ext cx="423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err="1">
                <a:solidFill>
                  <a:srgbClr val="FF0000"/>
                </a:solidFill>
              </a:rPr>
              <a:t>is</a:t>
            </a:r>
            <a:endParaRPr lang="fr-FR" sz="3000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2F26954-38F1-466C-9DF7-1289F7358BCD}"/>
              </a:ext>
            </a:extLst>
          </p:cNvPr>
          <p:cNvSpPr txBox="1"/>
          <p:nvPr/>
        </p:nvSpPr>
        <p:spPr>
          <a:xfrm>
            <a:off x="9166034" y="636775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931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7474 -4.81481E-6 C -0.25313 -4.81481E-6 -0.34948 -0.04745 -0.34948 -0.08564 L -0.34948 -0.1712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74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21211 -1.48148E-6 C -0.30703 -1.48148E-6 -0.42409 -0.00278 -0.42409 -0.00509 L -0.42409 -0.0099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21758 3.33333E-6 C -0.31511 3.33333E-6 -0.43516 0.0956 -0.43516 0.17338 L -0.43516 0.34676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8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7409 4.81481E-6 C -0.25208 4.81481E-6 -0.34805 0.06226 -0.34805 0.11319 L -0.34805 0.2263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26354 -3.33333E-6 C -0.38164 -3.33333E-6 -0.52708 0.18611 -0.52708 0.3375 L -0.52708 0.675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94ACC57-E8C7-4E74-8659-7B60982E4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2" y="1739038"/>
            <a:ext cx="2486663" cy="165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CEF890B3-0330-44DC-9EE8-87735B0E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1" y="0"/>
            <a:ext cx="2555912" cy="168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9B02594-F415-49F4-B03D-5ED27D40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0" y="3416845"/>
            <a:ext cx="2534509" cy="166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311DBCF-6B0C-48D2-BEBC-9FCF6944B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351" y="264404"/>
            <a:ext cx="3260359" cy="26407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EF57C7C-42C0-434F-B12B-1A098CE64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8480" y="2809301"/>
            <a:ext cx="2940948" cy="18317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87CA22E-EC9B-4D6F-B4E8-BA50840AC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4630" y="1740665"/>
            <a:ext cx="2690083" cy="25504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386915-69B5-4411-8C79-73C0D89E5B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2732" y="4134917"/>
            <a:ext cx="2381133" cy="219427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AA8BB40-09CF-4368-A04E-A92359B82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35" y="2610996"/>
            <a:ext cx="2784162" cy="185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A7C99F7-D1F3-4AD5-A555-59817DAE7A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0486" y="4757030"/>
            <a:ext cx="2809301" cy="1990801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4B801E0-694A-4D01-941B-40DFB614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75" y="4594034"/>
            <a:ext cx="2895764" cy="19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0FC9EE6-CC11-4360-93CC-8845F197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823" y="-77118"/>
            <a:ext cx="2864115" cy="188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0D1C5E4C-9294-467F-82F3-F04D9F489DA1}"/>
              </a:ext>
            </a:extLst>
          </p:cNvPr>
          <p:cNvGrpSpPr/>
          <p:nvPr/>
        </p:nvGrpSpPr>
        <p:grpSpPr>
          <a:xfrm>
            <a:off x="5321147" y="209321"/>
            <a:ext cx="3161382" cy="1980113"/>
            <a:chOff x="5442332" y="517793"/>
            <a:chExt cx="3161382" cy="198011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54D118E-7720-4A8D-9ECF-F960AF05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42332" y="517793"/>
              <a:ext cx="3161382" cy="1980113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6571853-D541-4B5D-9C7B-B04E53CB8C9D}"/>
                </a:ext>
              </a:extLst>
            </p:cNvPr>
            <p:cNvSpPr txBox="1"/>
            <p:nvPr/>
          </p:nvSpPr>
          <p:spPr>
            <a:xfrm>
              <a:off x="6751503" y="725278"/>
              <a:ext cx="12955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                     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BE2BA8B1-A5A9-4CF2-833B-48A99224AF31}"/>
              </a:ext>
            </a:extLst>
          </p:cNvPr>
          <p:cNvSpPr txBox="1"/>
          <p:nvPr/>
        </p:nvSpPr>
        <p:spPr>
          <a:xfrm>
            <a:off x="4704202" y="132203"/>
            <a:ext cx="7205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0070C0"/>
                </a:solidFill>
              </a:rPr>
              <a:t>In </a:t>
            </a:r>
            <a:r>
              <a:rPr lang="fr-FR" sz="3000" dirty="0" err="1">
                <a:solidFill>
                  <a:srgbClr val="0070C0"/>
                </a:solidFill>
              </a:rPr>
              <a:t>my</a:t>
            </a:r>
            <a:r>
              <a:rPr lang="fr-FR" sz="3000" dirty="0">
                <a:solidFill>
                  <a:srgbClr val="0070C0"/>
                </a:solidFill>
              </a:rPr>
              <a:t> </a:t>
            </a:r>
            <a:r>
              <a:rPr lang="fr-FR" sz="3000" dirty="0" err="1">
                <a:solidFill>
                  <a:srgbClr val="0070C0"/>
                </a:solidFill>
              </a:rPr>
              <a:t>town</a:t>
            </a:r>
            <a:r>
              <a:rPr lang="fr-FR" sz="3000" dirty="0">
                <a:solidFill>
                  <a:srgbClr val="0070C0"/>
                </a:solidFill>
              </a:rPr>
              <a:t>, </a:t>
            </a:r>
            <a:r>
              <a:rPr lang="fr-FR" sz="3000" dirty="0" err="1">
                <a:solidFill>
                  <a:srgbClr val="0070C0"/>
                </a:solidFill>
              </a:rPr>
              <a:t>there</a:t>
            </a:r>
            <a:r>
              <a:rPr lang="fr-FR" sz="3000" dirty="0">
                <a:solidFill>
                  <a:srgbClr val="0070C0"/>
                </a:solidFill>
              </a:rPr>
              <a:t> </a:t>
            </a:r>
            <a:r>
              <a:rPr lang="fr-FR" sz="3000" dirty="0" err="1">
                <a:solidFill>
                  <a:srgbClr val="0070C0"/>
                </a:solidFill>
              </a:rPr>
              <a:t>is</a:t>
            </a:r>
            <a:r>
              <a:rPr lang="fr-FR" sz="3000" dirty="0">
                <a:solidFill>
                  <a:srgbClr val="0070C0"/>
                </a:solidFill>
              </a:rPr>
              <a:t> a…</a:t>
            </a:r>
          </a:p>
        </p:txBody>
      </p:sp>
      <p:pic>
        <p:nvPicPr>
          <p:cNvPr id="30" name="Picture 4" descr="Coloriage gratuit à imprimer : Rivière">
            <a:extLst>
              <a:ext uri="{FF2B5EF4-FFF2-40B4-BE49-F238E27FC236}">
                <a16:creationId xmlns:a16="http://schemas.microsoft.com/office/drawing/2014/main" id="{04FE936E-CEAD-4202-A4A9-CB38C1F5E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7" y="5122843"/>
            <a:ext cx="2421149" cy="17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0F8A3EB-9067-4649-81BC-653EEF6F3ED2}"/>
              </a:ext>
            </a:extLst>
          </p:cNvPr>
          <p:cNvSpPr txBox="1"/>
          <p:nvPr/>
        </p:nvSpPr>
        <p:spPr>
          <a:xfrm>
            <a:off x="9166034" y="636775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89325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B9B02594-F415-49F4-B03D-5ED27D40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838" y="2788883"/>
            <a:ext cx="2534509" cy="166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311DBCF-6B0C-48D2-BEBC-9FCF6944BF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863" y="88135"/>
            <a:ext cx="2335432" cy="1891595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4B801E0-694A-4D01-941B-40DFB614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90" y="4902506"/>
            <a:ext cx="2564317" cy="170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0D1C5E4C-9294-467F-82F3-F04D9F489DA1}"/>
              </a:ext>
            </a:extLst>
          </p:cNvPr>
          <p:cNvGrpSpPr/>
          <p:nvPr/>
        </p:nvGrpSpPr>
        <p:grpSpPr>
          <a:xfrm>
            <a:off x="4891487" y="627962"/>
            <a:ext cx="2941045" cy="1806766"/>
            <a:chOff x="5442332" y="517793"/>
            <a:chExt cx="3161382" cy="198011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54D118E-7720-4A8D-9ECF-F960AF05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2332" y="517793"/>
              <a:ext cx="3161382" cy="1980113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6571853-D541-4B5D-9C7B-B04E53CB8C9D}"/>
                </a:ext>
              </a:extLst>
            </p:cNvPr>
            <p:cNvSpPr txBox="1"/>
            <p:nvPr/>
          </p:nvSpPr>
          <p:spPr>
            <a:xfrm>
              <a:off x="6751503" y="725278"/>
              <a:ext cx="12955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                     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BE2BA8B1-A5A9-4CF2-833B-48A99224AF31}"/>
              </a:ext>
            </a:extLst>
          </p:cNvPr>
          <p:cNvSpPr txBox="1"/>
          <p:nvPr/>
        </p:nvSpPr>
        <p:spPr>
          <a:xfrm>
            <a:off x="5497416" y="121186"/>
            <a:ext cx="7205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00B050"/>
                </a:solidFill>
              </a:rPr>
              <a:t>In </a:t>
            </a:r>
            <a:r>
              <a:rPr lang="fr-FR" sz="3000" dirty="0" err="1">
                <a:solidFill>
                  <a:srgbClr val="00B050"/>
                </a:solidFill>
              </a:rPr>
              <a:t>my</a:t>
            </a:r>
            <a:r>
              <a:rPr lang="fr-FR" sz="3000" dirty="0">
                <a:solidFill>
                  <a:srgbClr val="00B050"/>
                </a:solidFill>
              </a:rPr>
              <a:t> </a:t>
            </a:r>
            <a:r>
              <a:rPr lang="fr-FR" sz="3000" dirty="0" err="1">
                <a:solidFill>
                  <a:srgbClr val="00B050"/>
                </a:solidFill>
              </a:rPr>
              <a:t>town</a:t>
            </a:r>
            <a:r>
              <a:rPr lang="fr-FR" sz="3000" dirty="0">
                <a:solidFill>
                  <a:srgbClr val="00B050"/>
                </a:solidFill>
              </a:rPr>
              <a:t>, </a:t>
            </a:r>
            <a:r>
              <a:rPr lang="fr-FR" sz="3000" dirty="0" err="1">
                <a:solidFill>
                  <a:srgbClr val="00B050"/>
                </a:solidFill>
              </a:rPr>
              <a:t>there</a:t>
            </a:r>
            <a:r>
              <a:rPr lang="fr-FR" sz="3000" dirty="0">
                <a:solidFill>
                  <a:srgbClr val="00B050"/>
                </a:solidFill>
              </a:rPr>
              <a:t> are…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E8A01AB-F4E9-4329-B419-02DA33C594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9542" y="110169"/>
            <a:ext cx="2346767" cy="190077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75DFF8D-23BF-492F-9F38-30133902F03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56" y="2103854"/>
            <a:ext cx="2346767" cy="1900776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77357D6E-B26F-4C13-B43E-C5BEC6644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04" y="4900669"/>
            <a:ext cx="2564317" cy="170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AAE27F06-10CB-44B9-82C5-C85707F2F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86" y="2776031"/>
            <a:ext cx="2534509" cy="166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1D9243E1-A87B-40E5-A185-AF5967CB2BB4}"/>
              </a:ext>
            </a:extLst>
          </p:cNvPr>
          <p:cNvGrpSpPr/>
          <p:nvPr/>
        </p:nvGrpSpPr>
        <p:grpSpPr>
          <a:xfrm>
            <a:off x="8130448" y="661012"/>
            <a:ext cx="2608701" cy="1573576"/>
            <a:chOff x="5442332" y="517793"/>
            <a:chExt cx="3161382" cy="1980113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EDAA90C7-C22D-46F2-8064-AB594309B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2332" y="517793"/>
              <a:ext cx="3161382" cy="1980113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A4F6B3B-246E-4BA5-BA3E-2ECE65F54B6C}"/>
                </a:ext>
              </a:extLst>
            </p:cNvPr>
            <p:cNvSpPr txBox="1"/>
            <p:nvPr/>
          </p:nvSpPr>
          <p:spPr>
            <a:xfrm>
              <a:off x="6751503" y="725278"/>
              <a:ext cx="12955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                     </a:t>
              </a:r>
            </a:p>
          </p:txBody>
        </p:sp>
      </p:grpSp>
      <p:pic>
        <p:nvPicPr>
          <p:cNvPr id="27" name="Picture 4">
            <a:extLst>
              <a:ext uri="{FF2B5EF4-FFF2-40B4-BE49-F238E27FC236}">
                <a16:creationId xmlns:a16="http://schemas.microsoft.com/office/drawing/2014/main" id="{771C8483-0626-43E7-B562-4B2F966F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734" y="4889653"/>
            <a:ext cx="2564317" cy="170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Pont-canal de Digoin (Digoin, 1837) | Structurae">
            <a:extLst>
              <a:ext uri="{FF2B5EF4-FFF2-40B4-BE49-F238E27FC236}">
                <a16:creationId xmlns:a16="http://schemas.microsoft.com/office/drawing/2014/main" id="{2495F455-F19E-4641-AECD-0CE7367D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2" y="4274546"/>
            <a:ext cx="3209579" cy="240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ont-canal de Digoin (Digoin, 1837) | Structurae">
            <a:extLst>
              <a:ext uri="{FF2B5EF4-FFF2-40B4-BE49-F238E27FC236}">
                <a16:creationId xmlns:a16="http://schemas.microsoft.com/office/drawing/2014/main" id="{9A998CAE-759C-4777-8CA1-090F46CB7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422" y="2289673"/>
            <a:ext cx="3209579" cy="240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777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940</Words>
  <Application>Microsoft Office PowerPoint</Application>
  <PresentationFormat>Grand écran</PresentationFormat>
  <Paragraphs>286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Curlz MT</vt:lpstr>
      <vt:lpstr>Thème Office</vt:lpstr>
      <vt:lpstr>THERE IS / THERE ARE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/ THERE ARE</dc:title>
  <dc:creator>Can dice</dc:creator>
  <cp:lastModifiedBy>Can dice</cp:lastModifiedBy>
  <cp:revision>25</cp:revision>
  <dcterms:created xsi:type="dcterms:W3CDTF">2020-12-29T09:16:06Z</dcterms:created>
  <dcterms:modified xsi:type="dcterms:W3CDTF">2021-11-17T14:05:03Z</dcterms:modified>
</cp:coreProperties>
</file>